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9"/>
    <p:restoredTop sz="94719"/>
  </p:normalViewPr>
  <p:slideViewPr>
    <p:cSldViewPr snapToGrid="0" snapToObjects="1">
      <p:cViewPr varScale="1">
        <p:scale>
          <a:sx n="105" d="100"/>
          <a:sy n="105" d="100"/>
        </p:scale>
        <p:origin x="84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4AC296-04B8-A043-8301-61EF2B62BF2C}" type="doc">
      <dgm:prSet loTypeId="urn:microsoft.com/office/officeart/2008/layout/NameandTitleOrganizationalChar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B39E5B8-77E3-864C-AEA4-7187FB697F68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800" dirty="0"/>
            <a:t>Sindaco</a:t>
          </a:r>
        </a:p>
      </dgm:t>
    </dgm:pt>
    <dgm:pt modelId="{20524A00-3F32-DE45-832B-8EE2D28000DB}" type="parTrans" cxnId="{C00EF53D-AED2-2641-95C5-2CB774BE748C}">
      <dgm:prSet/>
      <dgm:spPr/>
      <dgm:t>
        <a:bodyPr/>
        <a:lstStyle/>
        <a:p>
          <a:endParaRPr lang="it-IT" sz="1200"/>
        </a:p>
      </dgm:t>
    </dgm:pt>
    <dgm:pt modelId="{F7800096-74E6-FB47-8BBF-1C495AACE629}" type="sibTrans" cxnId="{C00EF53D-AED2-2641-95C5-2CB774BE748C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 Ing. Enrico Grasso    </a:t>
          </a:r>
        </a:p>
      </dgm:t>
    </dgm:pt>
    <dgm:pt modelId="{DACFCF49-98B3-7841-AB92-5774617EB2F7}" type="asst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Segretario Comunale</a:t>
          </a:r>
        </a:p>
      </dgm:t>
    </dgm:pt>
    <dgm:pt modelId="{FA9C374E-2C5D-6840-BE23-7ADDF6F5D253}" type="parTrans" cxnId="{767916B0-BBD4-3C4C-98D2-0FCD9432BE34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FE35FD67-96F1-B849-BD77-9D55E8E76F66}" type="sibTrans" cxnId="{767916B0-BBD4-3C4C-98D2-0FCD9432BE34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Dr.ssa Fulvia Colzani</a:t>
          </a:r>
        </a:p>
      </dgm:t>
    </dgm:pt>
    <dgm:pt modelId="{CED39F24-F4ED-9E46-9551-D80807CCECE9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Amministrazione generale</a:t>
          </a:r>
        </a:p>
      </dgm:t>
    </dgm:pt>
    <dgm:pt modelId="{F709DD58-D45B-5C4A-98AE-12279C5433D6}" type="parTrans" cxnId="{4EEBC034-F2FC-134E-A332-EC076DC0D20B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97BD4303-14DA-854D-8A8D-8CC182FCB7D8}" type="sibTrans" cxnId="{4EEBC034-F2FC-134E-A332-EC076DC0D20B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Dr.ssa Fulvia Colzani</a:t>
          </a:r>
        </a:p>
      </dgm:t>
    </dgm:pt>
    <dgm:pt modelId="{0FF4455C-B4D7-9943-8852-27B7163E4977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Ordine Pubblico e sicurezza</a:t>
          </a:r>
        </a:p>
      </dgm:t>
    </dgm:pt>
    <dgm:pt modelId="{72EFED6D-2E98-F84B-8DE9-223B40D85486}" type="parTrans" cxnId="{5654423B-514F-D544-9C11-EB07B70EA377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4236F16E-73C2-4F48-BB86-2C8C948C0CDF}" type="sibTrans" cxnId="{5654423B-514F-D544-9C11-EB07B70EA377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Sig. Pier Angelo Battaglino</a:t>
          </a:r>
        </a:p>
      </dgm:t>
    </dgm:pt>
    <dgm:pt modelId="{844C7416-1706-B94A-8F2B-FAEC4DDDFECC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Tecnica</a:t>
          </a:r>
        </a:p>
      </dgm:t>
    </dgm:pt>
    <dgm:pt modelId="{5418A2A1-0B2C-6F46-B331-2177B0031CAB}" type="parTrans" cxnId="{37259857-8F3A-F446-86A9-682728C1575C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CBA831E1-5E3B-0549-A2E4-85BEB2C37F28}" type="sibTrans" cxnId="{37259857-8F3A-F446-86A9-682728C1575C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Ing. Enrico Grasso</a:t>
          </a:r>
        </a:p>
      </dgm:t>
    </dgm:pt>
    <dgm:pt modelId="{D100168D-79A7-AB40-B257-B5D88D21C66D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Finanziaria</a:t>
          </a:r>
        </a:p>
      </dgm:t>
    </dgm:pt>
    <dgm:pt modelId="{ED0A0C6F-37EF-0445-8D4B-5B158B967871}" type="parTrans" cxnId="{3F6C1C5D-97F3-4D4D-AAC1-A214B6020378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44FFCCDD-28F6-0D48-BC55-2E96EB6CC3C5}" type="sibTrans" cxnId="{3F6C1C5D-97F3-4D4D-AAC1-A214B6020378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Geom. Gian Piero Costa</a:t>
          </a:r>
        </a:p>
      </dgm:t>
    </dgm:pt>
    <dgm:pt modelId="{B64F3551-D6E6-564F-BE57-A61B72A9BDDB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Tributi, agricoltura, industria e commercio</a:t>
          </a:r>
        </a:p>
      </dgm:t>
    </dgm:pt>
    <dgm:pt modelId="{8F09FC1B-5DC6-D242-8C8A-BC4E2E35686B}" type="parTrans" cxnId="{CCD7CD4C-83C3-3849-9C61-1E293ED6A26F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9D9417BA-9812-3E41-96B4-21793D581E3F}" type="sibTrans" cxnId="{CCD7CD4C-83C3-3849-9C61-1E293ED6A26F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Anna Battaglino     </a:t>
          </a:r>
        </a:p>
      </dgm:t>
    </dgm:pt>
    <dgm:pt modelId="{58A386F1-DA28-5547-AAAC-75351B2B877A}" type="pres">
      <dgm:prSet presAssocID="{E44AC296-04B8-A043-8301-61EF2B62BF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0672BCB-715A-0941-B1DA-FDCDC3C7BAE9}" type="pres">
      <dgm:prSet presAssocID="{BB39E5B8-77E3-864C-AEA4-7187FB697F68}" presName="hierRoot1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58ACD777-0917-8C4A-899D-30DDDEEC31D2}" type="pres">
      <dgm:prSet presAssocID="{BB39E5B8-77E3-864C-AEA4-7187FB697F68}" presName="rootComposite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ACB5228-D5B5-7040-8BCB-E641ADF25F17}" type="pres">
      <dgm:prSet presAssocID="{BB39E5B8-77E3-864C-AEA4-7187FB697F68}" presName="rootText1" presStyleLbl="node0" presStyleIdx="0" presStyleCnt="1" custScaleX="112722" custScaleY="130628">
        <dgm:presLayoutVars>
          <dgm:chMax/>
          <dgm:chPref val="3"/>
        </dgm:presLayoutVars>
      </dgm:prSet>
      <dgm:spPr/>
    </dgm:pt>
    <dgm:pt modelId="{AFCF2EEC-0FD0-4042-B5CD-4F8063E5B105}" type="pres">
      <dgm:prSet presAssocID="{BB39E5B8-77E3-864C-AEA4-7187FB697F68}" presName="titleText1" presStyleLbl="fgAcc0" presStyleIdx="0" presStyleCnt="1" custLinFactNeighborX="967">
        <dgm:presLayoutVars>
          <dgm:chMax val="0"/>
          <dgm:chPref val="0"/>
        </dgm:presLayoutVars>
      </dgm:prSet>
      <dgm:spPr/>
    </dgm:pt>
    <dgm:pt modelId="{87886AF9-4707-7040-B4C8-C5D90972A77A}" type="pres">
      <dgm:prSet presAssocID="{BB39E5B8-77E3-864C-AEA4-7187FB697F68}" presName="rootConnector1" presStyleLbl="node1" presStyleIdx="0" presStyleCnt="5"/>
      <dgm:spPr/>
    </dgm:pt>
    <dgm:pt modelId="{31A933A6-7B81-D443-ADC2-2D5C4103AD11}" type="pres">
      <dgm:prSet presAssocID="{BB39E5B8-77E3-864C-AEA4-7187FB697F68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0F0F29C-7AC9-CB40-98FA-2D7018EB67C9}" type="pres">
      <dgm:prSet presAssocID="{F709DD58-D45B-5C4A-98AE-12279C5433D6}" presName="Name37" presStyleLbl="parChTrans1D2" presStyleIdx="0" presStyleCnt="6"/>
      <dgm:spPr/>
    </dgm:pt>
    <dgm:pt modelId="{EE387793-69D6-BB41-A2A2-05A42F64180A}" type="pres">
      <dgm:prSet presAssocID="{CED39F24-F4ED-9E46-9551-D80807CCECE9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AC2FC730-C960-CE4E-9A79-049AC3F77441}" type="pres">
      <dgm:prSet presAssocID="{CED39F24-F4ED-9E46-9551-D80807CCECE9}" presName="root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07709A4-1278-164F-9040-86C1E3B2DD83}" type="pres">
      <dgm:prSet presAssocID="{CED39F24-F4ED-9E46-9551-D80807CCECE9}" presName="rootText" presStyleLbl="node1" presStyleIdx="0" presStyleCnt="5" custScaleX="112722" custScaleY="130628">
        <dgm:presLayoutVars>
          <dgm:chMax/>
          <dgm:chPref val="3"/>
        </dgm:presLayoutVars>
      </dgm:prSet>
      <dgm:spPr/>
    </dgm:pt>
    <dgm:pt modelId="{192F9513-3773-CC47-A2B0-653E37ADAEC8}" type="pres">
      <dgm:prSet presAssocID="{CED39F24-F4ED-9E46-9551-D80807CCECE9}" presName="titleText2" presStyleLbl="fgAcc1" presStyleIdx="0" presStyleCnt="5">
        <dgm:presLayoutVars>
          <dgm:chMax val="0"/>
          <dgm:chPref val="0"/>
        </dgm:presLayoutVars>
      </dgm:prSet>
      <dgm:spPr/>
    </dgm:pt>
    <dgm:pt modelId="{E7990724-99A6-754B-A60E-EC4138791683}" type="pres">
      <dgm:prSet presAssocID="{CED39F24-F4ED-9E46-9551-D80807CCECE9}" presName="rootConnector" presStyleLbl="node2" presStyleIdx="0" presStyleCnt="0"/>
      <dgm:spPr/>
    </dgm:pt>
    <dgm:pt modelId="{2787587A-1544-B240-9F81-5DCB462883E0}" type="pres">
      <dgm:prSet presAssocID="{CED39F24-F4ED-9E46-9551-D80807CCECE9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3BF3907-4DD1-E24A-B790-EEAFC7E289D6}" type="pres">
      <dgm:prSet presAssocID="{CED39F24-F4ED-9E46-9551-D80807CCECE9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207314E-7CDC-1647-8678-37B6BBAA385C}" type="pres">
      <dgm:prSet presAssocID="{ED0A0C6F-37EF-0445-8D4B-5B158B967871}" presName="Name37" presStyleLbl="parChTrans1D2" presStyleIdx="1" presStyleCnt="6"/>
      <dgm:spPr/>
    </dgm:pt>
    <dgm:pt modelId="{191BC43C-1EFD-8541-BE05-AB5BAF4D6636}" type="pres">
      <dgm:prSet presAssocID="{D100168D-79A7-AB40-B257-B5D88D21C66D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00D4B3E9-5CC3-7D4E-AC23-92213D2A1F21}" type="pres">
      <dgm:prSet presAssocID="{D100168D-79A7-AB40-B257-B5D88D21C66D}" presName="root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DC473DC-47CE-4448-8190-7DEF2EB11311}" type="pres">
      <dgm:prSet presAssocID="{D100168D-79A7-AB40-B257-B5D88D21C66D}" presName="rootText" presStyleLbl="node1" presStyleIdx="1" presStyleCnt="5" custScaleX="112722" custScaleY="130628">
        <dgm:presLayoutVars>
          <dgm:chMax/>
          <dgm:chPref val="3"/>
        </dgm:presLayoutVars>
      </dgm:prSet>
      <dgm:spPr/>
    </dgm:pt>
    <dgm:pt modelId="{47A928CD-0B68-A245-B762-A17E4F318502}" type="pres">
      <dgm:prSet presAssocID="{D100168D-79A7-AB40-B257-B5D88D21C66D}" presName="titleText2" presStyleLbl="fgAcc1" presStyleIdx="1" presStyleCnt="5" custScaleX="125251" custScaleY="144581">
        <dgm:presLayoutVars>
          <dgm:chMax val="0"/>
          <dgm:chPref val="0"/>
        </dgm:presLayoutVars>
      </dgm:prSet>
      <dgm:spPr/>
    </dgm:pt>
    <dgm:pt modelId="{5EA05F83-8724-444F-849B-ABF77B6B0406}" type="pres">
      <dgm:prSet presAssocID="{D100168D-79A7-AB40-B257-B5D88D21C66D}" presName="rootConnector" presStyleLbl="node2" presStyleIdx="0" presStyleCnt="0"/>
      <dgm:spPr/>
    </dgm:pt>
    <dgm:pt modelId="{05F0B9CF-C938-F449-8C58-63C2DB2137A6}" type="pres">
      <dgm:prSet presAssocID="{D100168D-79A7-AB40-B257-B5D88D21C66D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96488C2-2A80-E74C-95DB-560CF3DBAB59}" type="pres">
      <dgm:prSet presAssocID="{D100168D-79A7-AB40-B257-B5D88D21C66D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C286E2A-05DE-054B-9BED-CB33FCDF3F86}" type="pres">
      <dgm:prSet presAssocID="{5418A2A1-0B2C-6F46-B331-2177B0031CAB}" presName="Name37" presStyleLbl="parChTrans1D2" presStyleIdx="2" presStyleCnt="6"/>
      <dgm:spPr/>
    </dgm:pt>
    <dgm:pt modelId="{6CE14305-F2D8-6A4C-9619-DBE91478FFEE}" type="pres">
      <dgm:prSet presAssocID="{844C7416-1706-B94A-8F2B-FAEC4DDDFECC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DF0CA0F3-02FC-8142-9ECB-859F33F67EF5}" type="pres">
      <dgm:prSet presAssocID="{844C7416-1706-B94A-8F2B-FAEC4DDDFECC}" presName="root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E766A2E-59D9-954C-A081-BECD49CA863B}" type="pres">
      <dgm:prSet presAssocID="{844C7416-1706-B94A-8F2B-FAEC4DDDFECC}" presName="rootText" presStyleLbl="node1" presStyleIdx="2" presStyleCnt="5" custScaleX="113768" custScaleY="131839" custLinFactNeighborX="2745">
        <dgm:presLayoutVars>
          <dgm:chMax/>
          <dgm:chPref val="3"/>
        </dgm:presLayoutVars>
      </dgm:prSet>
      <dgm:spPr/>
    </dgm:pt>
    <dgm:pt modelId="{449406FF-3916-7A4E-A6DC-4A8DD8CD639C}" type="pres">
      <dgm:prSet presAssocID="{844C7416-1706-B94A-8F2B-FAEC4DDDFECC}" presName="titleText2" presStyleLbl="fgAcc1" presStyleIdx="2" presStyleCnt="5">
        <dgm:presLayoutVars>
          <dgm:chMax val="0"/>
          <dgm:chPref val="0"/>
        </dgm:presLayoutVars>
      </dgm:prSet>
      <dgm:spPr/>
    </dgm:pt>
    <dgm:pt modelId="{C9A38A95-BFF7-2649-BB61-CF9F96CB37F1}" type="pres">
      <dgm:prSet presAssocID="{844C7416-1706-B94A-8F2B-FAEC4DDDFECC}" presName="rootConnector" presStyleLbl="node2" presStyleIdx="0" presStyleCnt="0"/>
      <dgm:spPr/>
    </dgm:pt>
    <dgm:pt modelId="{741E6A21-8F96-1448-887A-73EAD010508B}" type="pres">
      <dgm:prSet presAssocID="{844C7416-1706-B94A-8F2B-FAEC4DDDFECC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47C6C5D-2CD9-9B4C-9397-D8D136ECE049}" type="pres">
      <dgm:prSet presAssocID="{844C7416-1706-B94A-8F2B-FAEC4DDDFECC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15F3D41-7553-0A48-93FA-DF82132E4D0A}" type="pres">
      <dgm:prSet presAssocID="{72EFED6D-2E98-F84B-8DE9-223B40D85486}" presName="Name37" presStyleLbl="parChTrans1D2" presStyleIdx="3" presStyleCnt="6"/>
      <dgm:spPr/>
    </dgm:pt>
    <dgm:pt modelId="{EC408DBA-E4BB-7C45-925F-B02999F19C99}" type="pres">
      <dgm:prSet presAssocID="{0FF4455C-B4D7-9943-8852-27B7163E4977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CA1AA758-D4E9-954C-B96E-72B37FA8C401}" type="pres">
      <dgm:prSet presAssocID="{0FF4455C-B4D7-9943-8852-27B7163E4977}" presName="root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E8AF0AE-3816-F640-861B-14970F264A6D}" type="pres">
      <dgm:prSet presAssocID="{0FF4455C-B4D7-9943-8852-27B7163E4977}" presName="rootText" presStyleLbl="node1" presStyleIdx="3" presStyleCnt="5" custScaleX="114833" custScaleY="133074">
        <dgm:presLayoutVars>
          <dgm:chMax/>
          <dgm:chPref val="3"/>
        </dgm:presLayoutVars>
      </dgm:prSet>
      <dgm:spPr/>
    </dgm:pt>
    <dgm:pt modelId="{3B7D5004-5343-2A4B-998F-444585AF4147}" type="pres">
      <dgm:prSet presAssocID="{0FF4455C-B4D7-9943-8852-27B7163E4977}" presName="titleText2" presStyleLbl="fgAcc1" presStyleIdx="3" presStyleCnt="5" custScaleX="131466" custScaleY="108969">
        <dgm:presLayoutVars>
          <dgm:chMax val="0"/>
          <dgm:chPref val="0"/>
        </dgm:presLayoutVars>
      </dgm:prSet>
      <dgm:spPr/>
    </dgm:pt>
    <dgm:pt modelId="{9DA1A64F-4BA3-EB4C-8865-76BF39ABD2F2}" type="pres">
      <dgm:prSet presAssocID="{0FF4455C-B4D7-9943-8852-27B7163E4977}" presName="rootConnector" presStyleLbl="node2" presStyleIdx="0" presStyleCnt="0"/>
      <dgm:spPr/>
    </dgm:pt>
    <dgm:pt modelId="{0A75962E-CEB8-3E4C-8B43-FF45259652F4}" type="pres">
      <dgm:prSet presAssocID="{0FF4455C-B4D7-9943-8852-27B7163E4977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0DD1DDA-6BC1-B648-8AFA-83923666F01E}" type="pres">
      <dgm:prSet presAssocID="{0FF4455C-B4D7-9943-8852-27B7163E4977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08F52C9-F0EE-BC48-BABE-9AF1938E5C07}" type="pres">
      <dgm:prSet presAssocID="{8F09FC1B-5DC6-D242-8C8A-BC4E2E35686B}" presName="Name37" presStyleLbl="parChTrans1D2" presStyleIdx="4" presStyleCnt="6"/>
      <dgm:spPr/>
    </dgm:pt>
    <dgm:pt modelId="{4AAF5AF0-4119-A34C-A2C0-B60055B7A318}" type="pres">
      <dgm:prSet presAssocID="{B64F3551-D6E6-564F-BE57-A61B72A9BDDB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609B5E69-E1A7-3F46-B4AA-B3B4DE1C42A5}" type="pres">
      <dgm:prSet presAssocID="{B64F3551-D6E6-564F-BE57-A61B72A9BDDB}" presName="root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BEBB493-88A6-844E-A95B-F43F8F6C9B6D}" type="pres">
      <dgm:prSet presAssocID="{B64F3551-D6E6-564F-BE57-A61B72A9BDDB}" presName="rootText" presStyleLbl="node1" presStyleIdx="4" presStyleCnt="5" custScaleX="117473" custScaleY="134586">
        <dgm:presLayoutVars>
          <dgm:chMax/>
          <dgm:chPref val="3"/>
        </dgm:presLayoutVars>
      </dgm:prSet>
      <dgm:spPr/>
    </dgm:pt>
    <dgm:pt modelId="{7BD02E79-8AA8-0849-9F15-45C955255E83}" type="pres">
      <dgm:prSet presAssocID="{B64F3551-D6E6-564F-BE57-A61B72A9BDDB}" presName="titleText2" presStyleLbl="fgAcc1" presStyleIdx="4" presStyleCnt="5" custLinFactNeighborX="-21463" custLinFactNeighborY="9732">
        <dgm:presLayoutVars>
          <dgm:chMax val="0"/>
          <dgm:chPref val="0"/>
        </dgm:presLayoutVars>
      </dgm:prSet>
      <dgm:spPr/>
    </dgm:pt>
    <dgm:pt modelId="{3B9C1C71-9651-EA4E-A2FD-F01F971C7A94}" type="pres">
      <dgm:prSet presAssocID="{B64F3551-D6E6-564F-BE57-A61B72A9BDDB}" presName="rootConnector" presStyleLbl="node2" presStyleIdx="0" presStyleCnt="0"/>
      <dgm:spPr/>
    </dgm:pt>
    <dgm:pt modelId="{EEC826EF-F62A-974D-869B-763C04D30D50}" type="pres">
      <dgm:prSet presAssocID="{B64F3551-D6E6-564F-BE57-A61B72A9BDDB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84064C7-400F-1547-B9D6-D9A768AE7177}" type="pres">
      <dgm:prSet presAssocID="{B64F3551-D6E6-564F-BE57-A61B72A9BDDB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271BDD3-4B9D-024E-BFA7-AE147BD35B0E}" type="pres">
      <dgm:prSet presAssocID="{BB39E5B8-77E3-864C-AEA4-7187FB697F68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90257D0-1E10-654C-827D-0A3B35650223}" type="pres">
      <dgm:prSet presAssocID="{FA9C374E-2C5D-6840-BE23-7ADDF6F5D253}" presName="Name96" presStyleLbl="parChTrans1D2" presStyleIdx="5" presStyleCnt="6"/>
      <dgm:spPr/>
    </dgm:pt>
    <dgm:pt modelId="{E4F3B9AC-7115-1142-B6B4-E61E7B56ACF4}" type="pres">
      <dgm:prSet presAssocID="{DACFCF49-98B3-7841-AB92-5774617EB2F7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138C44F4-9063-C041-ABB7-81F3556EFF4E}" type="pres">
      <dgm:prSet presAssocID="{DACFCF49-98B3-7841-AB92-5774617EB2F7}" presName="root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5B81C51-F381-EC43-9076-3F6E578AB3D9}" type="pres">
      <dgm:prSet presAssocID="{DACFCF49-98B3-7841-AB92-5774617EB2F7}" presName="rootText3" presStyleLbl="asst1" presStyleIdx="0" presStyleCnt="1" custScaleX="112722" custScaleY="130628">
        <dgm:presLayoutVars>
          <dgm:chPref val="3"/>
        </dgm:presLayoutVars>
      </dgm:prSet>
      <dgm:spPr/>
    </dgm:pt>
    <dgm:pt modelId="{BCBFBE88-A571-444E-9D38-C95820537EFE}" type="pres">
      <dgm:prSet presAssocID="{DACFCF49-98B3-7841-AB92-5774617EB2F7}" presName="titleText3" presStyleLbl="fgAcc2" presStyleIdx="0" presStyleCnt="1">
        <dgm:presLayoutVars>
          <dgm:chMax val="0"/>
          <dgm:chPref val="0"/>
        </dgm:presLayoutVars>
      </dgm:prSet>
      <dgm:spPr/>
    </dgm:pt>
    <dgm:pt modelId="{23F7D501-EC57-9D4C-BCA6-F72BDFAA5D5C}" type="pres">
      <dgm:prSet presAssocID="{DACFCF49-98B3-7841-AB92-5774617EB2F7}" presName="rootConnector3" presStyleLbl="asst1" presStyleIdx="0" presStyleCnt="1"/>
      <dgm:spPr/>
    </dgm:pt>
    <dgm:pt modelId="{B2FBDA35-5182-A443-B9AF-9E74F7A824AF}" type="pres">
      <dgm:prSet presAssocID="{DACFCF49-98B3-7841-AB92-5774617EB2F7}" presName="hierChild6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93C6650-E925-C040-B61A-D2E91184F85D}" type="pres">
      <dgm:prSet presAssocID="{DACFCF49-98B3-7841-AB92-5774617EB2F7}" presName="hierChild7" presStyleCnt="0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F6E1A40A-AF71-FD47-B779-C095F554484E}" type="presOf" srcId="{8F09FC1B-5DC6-D242-8C8A-BC4E2E35686B}" destId="{808F52C9-F0EE-BC48-BABE-9AF1938E5C07}" srcOrd="0" destOrd="0" presId="urn:microsoft.com/office/officeart/2008/layout/NameandTitleOrganizationalChart"/>
    <dgm:cxn modelId="{21A1E314-D8F5-C640-8D08-ECD62FB71C85}" type="presOf" srcId="{5418A2A1-0B2C-6F46-B331-2177B0031CAB}" destId="{BC286E2A-05DE-054B-9BED-CB33FCDF3F86}" srcOrd="0" destOrd="0" presId="urn:microsoft.com/office/officeart/2008/layout/NameandTitleOrganizationalChart"/>
    <dgm:cxn modelId="{B8B1DA1C-3120-5D48-9342-533B49CDABDD}" type="presOf" srcId="{F7800096-74E6-FB47-8BBF-1C495AACE629}" destId="{AFCF2EEC-0FD0-4042-B5CD-4F8063E5B105}" srcOrd="0" destOrd="0" presId="urn:microsoft.com/office/officeart/2008/layout/NameandTitleOrganizationalChart"/>
    <dgm:cxn modelId="{32411432-B5C0-4E40-A882-6853EB89108F}" type="presOf" srcId="{D100168D-79A7-AB40-B257-B5D88D21C66D}" destId="{5EA05F83-8724-444F-849B-ABF77B6B0406}" srcOrd="1" destOrd="0" presId="urn:microsoft.com/office/officeart/2008/layout/NameandTitleOrganizationalChart"/>
    <dgm:cxn modelId="{4EEBC034-F2FC-134E-A332-EC076DC0D20B}" srcId="{BB39E5B8-77E3-864C-AEA4-7187FB697F68}" destId="{CED39F24-F4ED-9E46-9551-D80807CCECE9}" srcOrd="1" destOrd="0" parTransId="{F709DD58-D45B-5C4A-98AE-12279C5433D6}" sibTransId="{97BD4303-14DA-854D-8A8D-8CC182FCB7D8}"/>
    <dgm:cxn modelId="{5654423B-514F-D544-9C11-EB07B70EA377}" srcId="{BB39E5B8-77E3-864C-AEA4-7187FB697F68}" destId="{0FF4455C-B4D7-9943-8852-27B7163E4977}" srcOrd="4" destOrd="0" parTransId="{72EFED6D-2E98-F84B-8DE9-223B40D85486}" sibTransId="{4236F16E-73C2-4F48-BB86-2C8C948C0CDF}"/>
    <dgm:cxn modelId="{C00EF53D-AED2-2641-95C5-2CB774BE748C}" srcId="{E44AC296-04B8-A043-8301-61EF2B62BF2C}" destId="{BB39E5B8-77E3-864C-AEA4-7187FB697F68}" srcOrd="0" destOrd="0" parTransId="{20524A00-3F32-DE45-832B-8EE2D28000DB}" sibTransId="{F7800096-74E6-FB47-8BBF-1C495AACE629}"/>
    <dgm:cxn modelId="{4EAE283E-1099-3A4A-9684-BA18B6B810C8}" type="presOf" srcId="{0FF4455C-B4D7-9943-8852-27B7163E4977}" destId="{1E8AF0AE-3816-F640-861B-14970F264A6D}" srcOrd="0" destOrd="0" presId="urn:microsoft.com/office/officeart/2008/layout/NameandTitleOrganizationalChart"/>
    <dgm:cxn modelId="{E200FE3E-2E25-5548-A802-2CD58D814820}" type="presOf" srcId="{BB39E5B8-77E3-864C-AEA4-7187FB697F68}" destId="{0ACB5228-D5B5-7040-8BCB-E641ADF25F17}" srcOrd="0" destOrd="0" presId="urn:microsoft.com/office/officeart/2008/layout/NameandTitleOrganizationalChart"/>
    <dgm:cxn modelId="{3F6C1C5D-97F3-4D4D-AAC1-A214B6020378}" srcId="{BB39E5B8-77E3-864C-AEA4-7187FB697F68}" destId="{D100168D-79A7-AB40-B257-B5D88D21C66D}" srcOrd="2" destOrd="0" parTransId="{ED0A0C6F-37EF-0445-8D4B-5B158B967871}" sibTransId="{44FFCCDD-28F6-0D48-BC55-2E96EB6CC3C5}"/>
    <dgm:cxn modelId="{53DE0C67-6DD7-8B4B-9EBB-085DCC561AE5}" type="presOf" srcId="{CED39F24-F4ED-9E46-9551-D80807CCECE9}" destId="{707709A4-1278-164F-9040-86C1E3B2DD83}" srcOrd="0" destOrd="0" presId="urn:microsoft.com/office/officeart/2008/layout/NameandTitleOrganizationalChart"/>
    <dgm:cxn modelId="{36405B47-31CA-C449-AA82-DB9295DA1F75}" type="presOf" srcId="{CBA831E1-5E3B-0549-A2E4-85BEB2C37F28}" destId="{449406FF-3916-7A4E-A6DC-4A8DD8CD639C}" srcOrd="0" destOrd="0" presId="urn:microsoft.com/office/officeart/2008/layout/NameandTitleOrganizationalChart"/>
    <dgm:cxn modelId="{F1635748-803F-8744-A0A1-F4D8BE275307}" type="presOf" srcId="{72EFED6D-2E98-F84B-8DE9-223B40D85486}" destId="{415F3D41-7553-0A48-93FA-DF82132E4D0A}" srcOrd="0" destOrd="0" presId="urn:microsoft.com/office/officeart/2008/layout/NameandTitleOrganizationalChart"/>
    <dgm:cxn modelId="{CCD7CD4C-83C3-3849-9C61-1E293ED6A26F}" srcId="{BB39E5B8-77E3-864C-AEA4-7187FB697F68}" destId="{B64F3551-D6E6-564F-BE57-A61B72A9BDDB}" srcOrd="5" destOrd="0" parTransId="{8F09FC1B-5DC6-D242-8C8A-BC4E2E35686B}" sibTransId="{9D9417BA-9812-3E41-96B4-21793D581E3F}"/>
    <dgm:cxn modelId="{37259857-8F3A-F446-86A9-682728C1575C}" srcId="{BB39E5B8-77E3-864C-AEA4-7187FB697F68}" destId="{844C7416-1706-B94A-8F2B-FAEC4DDDFECC}" srcOrd="3" destOrd="0" parTransId="{5418A2A1-0B2C-6F46-B331-2177B0031CAB}" sibTransId="{CBA831E1-5E3B-0549-A2E4-85BEB2C37F28}"/>
    <dgm:cxn modelId="{DCCD3278-AEE4-F746-953B-FDCF12A0E431}" type="presOf" srcId="{4236F16E-73C2-4F48-BB86-2C8C948C0CDF}" destId="{3B7D5004-5343-2A4B-998F-444585AF4147}" srcOrd="0" destOrd="0" presId="urn:microsoft.com/office/officeart/2008/layout/NameandTitleOrganizationalChart"/>
    <dgm:cxn modelId="{4A3EB459-90A7-104E-BAF7-ED03E9264C60}" type="presOf" srcId="{BB39E5B8-77E3-864C-AEA4-7187FB697F68}" destId="{87886AF9-4707-7040-B4C8-C5D90972A77A}" srcOrd="1" destOrd="0" presId="urn:microsoft.com/office/officeart/2008/layout/NameandTitleOrganizationalChart"/>
    <dgm:cxn modelId="{05D0677A-2B0B-194C-8F4E-0AA48D1F51FE}" type="presOf" srcId="{B64F3551-D6E6-564F-BE57-A61B72A9BDDB}" destId="{EBEBB493-88A6-844E-A95B-F43F8F6C9B6D}" srcOrd="0" destOrd="0" presId="urn:microsoft.com/office/officeart/2008/layout/NameandTitleOrganizationalChart"/>
    <dgm:cxn modelId="{6E939E93-94F2-A94A-8F37-B3E010E2F817}" type="presOf" srcId="{844C7416-1706-B94A-8F2B-FAEC4DDDFECC}" destId="{3E766A2E-59D9-954C-A081-BECD49CA863B}" srcOrd="0" destOrd="0" presId="urn:microsoft.com/office/officeart/2008/layout/NameandTitleOrganizationalChart"/>
    <dgm:cxn modelId="{52D2F093-D57A-604F-A87E-862BA1300348}" type="presOf" srcId="{F709DD58-D45B-5C4A-98AE-12279C5433D6}" destId="{10F0F29C-7AC9-CB40-98FA-2D7018EB67C9}" srcOrd="0" destOrd="0" presId="urn:microsoft.com/office/officeart/2008/layout/NameandTitleOrganizationalChart"/>
    <dgm:cxn modelId="{18608D95-4B80-914F-B609-D4E39F9114A6}" type="presOf" srcId="{9D9417BA-9812-3E41-96B4-21793D581E3F}" destId="{7BD02E79-8AA8-0849-9F15-45C955255E83}" srcOrd="0" destOrd="0" presId="urn:microsoft.com/office/officeart/2008/layout/NameandTitleOrganizationalChart"/>
    <dgm:cxn modelId="{6976FC95-9313-A74E-9057-CC0EE051812A}" type="presOf" srcId="{97BD4303-14DA-854D-8A8D-8CC182FCB7D8}" destId="{192F9513-3773-CC47-A2B0-653E37ADAEC8}" srcOrd="0" destOrd="0" presId="urn:microsoft.com/office/officeart/2008/layout/NameandTitleOrganizationalChart"/>
    <dgm:cxn modelId="{5933729A-4E52-514E-82B5-2089FF6DC376}" type="presOf" srcId="{B64F3551-D6E6-564F-BE57-A61B72A9BDDB}" destId="{3B9C1C71-9651-EA4E-A2FD-F01F971C7A94}" srcOrd="1" destOrd="0" presId="urn:microsoft.com/office/officeart/2008/layout/NameandTitleOrganizationalChart"/>
    <dgm:cxn modelId="{4BC645A3-ECEC-7C43-BBD4-F33B77F1F81A}" type="presOf" srcId="{844C7416-1706-B94A-8F2B-FAEC4DDDFECC}" destId="{C9A38A95-BFF7-2649-BB61-CF9F96CB37F1}" srcOrd="1" destOrd="0" presId="urn:microsoft.com/office/officeart/2008/layout/NameandTitleOrganizationalChart"/>
    <dgm:cxn modelId="{87EF64AC-63A6-B64C-A3CB-7853A27A6C49}" type="presOf" srcId="{E44AC296-04B8-A043-8301-61EF2B62BF2C}" destId="{58A386F1-DA28-5547-AAAC-75351B2B877A}" srcOrd="0" destOrd="0" presId="urn:microsoft.com/office/officeart/2008/layout/NameandTitleOrganizationalChart"/>
    <dgm:cxn modelId="{767916B0-BBD4-3C4C-98D2-0FCD9432BE34}" srcId="{BB39E5B8-77E3-864C-AEA4-7187FB697F68}" destId="{DACFCF49-98B3-7841-AB92-5774617EB2F7}" srcOrd="0" destOrd="0" parTransId="{FA9C374E-2C5D-6840-BE23-7ADDF6F5D253}" sibTransId="{FE35FD67-96F1-B849-BD77-9D55E8E76F66}"/>
    <dgm:cxn modelId="{A14444C0-A692-E849-BFAB-F796CF1D9DDB}" type="presOf" srcId="{DACFCF49-98B3-7841-AB92-5774617EB2F7}" destId="{A5B81C51-F381-EC43-9076-3F6E578AB3D9}" srcOrd="0" destOrd="0" presId="urn:microsoft.com/office/officeart/2008/layout/NameandTitleOrganizationalChart"/>
    <dgm:cxn modelId="{E33DA2C1-826A-4A42-9531-0D8EBB886497}" type="presOf" srcId="{FA9C374E-2C5D-6840-BE23-7ADDF6F5D253}" destId="{790257D0-1E10-654C-827D-0A3B35650223}" srcOrd="0" destOrd="0" presId="urn:microsoft.com/office/officeart/2008/layout/NameandTitleOrganizationalChart"/>
    <dgm:cxn modelId="{0F27D8C7-1F3F-0547-B0E1-A8101F609CB6}" type="presOf" srcId="{CED39F24-F4ED-9E46-9551-D80807CCECE9}" destId="{E7990724-99A6-754B-A60E-EC4138791683}" srcOrd="1" destOrd="0" presId="urn:microsoft.com/office/officeart/2008/layout/NameandTitleOrganizationalChart"/>
    <dgm:cxn modelId="{D9C381CA-7F14-C44A-8DCA-DD3E7DA57E41}" type="presOf" srcId="{FE35FD67-96F1-B849-BD77-9D55E8E76F66}" destId="{BCBFBE88-A571-444E-9D38-C95820537EFE}" srcOrd="0" destOrd="0" presId="urn:microsoft.com/office/officeart/2008/layout/NameandTitleOrganizationalChart"/>
    <dgm:cxn modelId="{0C1245D6-16F4-EA4C-A271-C155F251793E}" type="presOf" srcId="{ED0A0C6F-37EF-0445-8D4B-5B158B967871}" destId="{F207314E-7CDC-1647-8678-37B6BBAA385C}" srcOrd="0" destOrd="0" presId="urn:microsoft.com/office/officeart/2008/layout/NameandTitleOrganizationalChart"/>
    <dgm:cxn modelId="{775689DE-62F7-DD4A-A8D7-25FFE6B620EA}" type="presOf" srcId="{44FFCCDD-28F6-0D48-BC55-2E96EB6CC3C5}" destId="{47A928CD-0B68-A245-B762-A17E4F318502}" srcOrd="0" destOrd="0" presId="urn:microsoft.com/office/officeart/2008/layout/NameandTitleOrganizationalChart"/>
    <dgm:cxn modelId="{C9F984ED-9CC3-CD4F-ADDB-9E1F3CCF6350}" type="presOf" srcId="{0FF4455C-B4D7-9943-8852-27B7163E4977}" destId="{9DA1A64F-4BA3-EB4C-8865-76BF39ABD2F2}" srcOrd="1" destOrd="0" presId="urn:microsoft.com/office/officeart/2008/layout/NameandTitleOrganizationalChart"/>
    <dgm:cxn modelId="{6B0D3FF5-AD52-FD42-B31B-957556DC0C69}" type="presOf" srcId="{DACFCF49-98B3-7841-AB92-5774617EB2F7}" destId="{23F7D501-EC57-9D4C-BCA6-F72BDFAA5D5C}" srcOrd="1" destOrd="0" presId="urn:microsoft.com/office/officeart/2008/layout/NameandTitleOrganizationalChart"/>
    <dgm:cxn modelId="{96F0DAF6-072A-E642-838E-C400F3B45542}" type="presOf" srcId="{D100168D-79A7-AB40-B257-B5D88D21C66D}" destId="{1DC473DC-47CE-4448-8190-7DEF2EB11311}" srcOrd="0" destOrd="0" presId="urn:microsoft.com/office/officeart/2008/layout/NameandTitleOrganizationalChart"/>
    <dgm:cxn modelId="{038DED5C-C1FD-144C-BBDB-0EC34AD90FB9}" type="presParOf" srcId="{58A386F1-DA28-5547-AAAC-75351B2B877A}" destId="{F0672BCB-715A-0941-B1DA-FDCDC3C7BAE9}" srcOrd="0" destOrd="0" presId="urn:microsoft.com/office/officeart/2008/layout/NameandTitleOrganizationalChart"/>
    <dgm:cxn modelId="{2B048270-89E9-F14C-B6C8-6FBC77E8C1F6}" type="presParOf" srcId="{F0672BCB-715A-0941-B1DA-FDCDC3C7BAE9}" destId="{58ACD777-0917-8C4A-899D-30DDDEEC31D2}" srcOrd="0" destOrd="0" presId="urn:microsoft.com/office/officeart/2008/layout/NameandTitleOrganizationalChart"/>
    <dgm:cxn modelId="{BF4877D5-4F03-D14B-B5AF-237513466193}" type="presParOf" srcId="{58ACD777-0917-8C4A-899D-30DDDEEC31D2}" destId="{0ACB5228-D5B5-7040-8BCB-E641ADF25F17}" srcOrd="0" destOrd="0" presId="urn:microsoft.com/office/officeart/2008/layout/NameandTitleOrganizationalChart"/>
    <dgm:cxn modelId="{B523F6C3-81FA-1B41-94D1-90083593A522}" type="presParOf" srcId="{58ACD777-0917-8C4A-899D-30DDDEEC31D2}" destId="{AFCF2EEC-0FD0-4042-B5CD-4F8063E5B105}" srcOrd="1" destOrd="0" presId="urn:microsoft.com/office/officeart/2008/layout/NameandTitleOrganizationalChart"/>
    <dgm:cxn modelId="{6EDFD4F0-0229-9D46-A58E-9A1C7355107C}" type="presParOf" srcId="{58ACD777-0917-8C4A-899D-30DDDEEC31D2}" destId="{87886AF9-4707-7040-B4C8-C5D90972A77A}" srcOrd="2" destOrd="0" presId="urn:microsoft.com/office/officeart/2008/layout/NameandTitleOrganizationalChart"/>
    <dgm:cxn modelId="{DB25A683-0E09-B147-AE6E-0A294D2DE5BB}" type="presParOf" srcId="{F0672BCB-715A-0941-B1DA-FDCDC3C7BAE9}" destId="{31A933A6-7B81-D443-ADC2-2D5C4103AD11}" srcOrd="1" destOrd="0" presId="urn:microsoft.com/office/officeart/2008/layout/NameandTitleOrganizationalChart"/>
    <dgm:cxn modelId="{EF2A653A-181C-7E43-BC33-C02A76A82405}" type="presParOf" srcId="{31A933A6-7B81-D443-ADC2-2D5C4103AD11}" destId="{10F0F29C-7AC9-CB40-98FA-2D7018EB67C9}" srcOrd="0" destOrd="0" presId="urn:microsoft.com/office/officeart/2008/layout/NameandTitleOrganizationalChart"/>
    <dgm:cxn modelId="{D81596DB-4A94-8943-A301-82DA766CFABA}" type="presParOf" srcId="{31A933A6-7B81-D443-ADC2-2D5C4103AD11}" destId="{EE387793-69D6-BB41-A2A2-05A42F64180A}" srcOrd="1" destOrd="0" presId="urn:microsoft.com/office/officeart/2008/layout/NameandTitleOrganizationalChart"/>
    <dgm:cxn modelId="{D6954460-C0D9-E543-A5F1-8F378FBE7B8A}" type="presParOf" srcId="{EE387793-69D6-BB41-A2A2-05A42F64180A}" destId="{AC2FC730-C960-CE4E-9A79-049AC3F77441}" srcOrd="0" destOrd="0" presId="urn:microsoft.com/office/officeart/2008/layout/NameandTitleOrganizationalChart"/>
    <dgm:cxn modelId="{867FC275-A612-264C-AB73-94F0FDBED284}" type="presParOf" srcId="{AC2FC730-C960-CE4E-9A79-049AC3F77441}" destId="{707709A4-1278-164F-9040-86C1E3B2DD83}" srcOrd="0" destOrd="0" presId="urn:microsoft.com/office/officeart/2008/layout/NameandTitleOrganizationalChart"/>
    <dgm:cxn modelId="{79261A20-0763-AD4F-9B70-50B540771290}" type="presParOf" srcId="{AC2FC730-C960-CE4E-9A79-049AC3F77441}" destId="{192F9513-3773-CC47-A2B0-653E37ADAEC8}" srcOrd="1" destOrd="0" presId="urn:microsoft.com/office/officeart/2008/layout/NameandTitleOrganizationalChart"/>
    <dgm:cxn modelId="{90DA5AA0-70EA-7748-AE2F-C74F156142CD}" type="presParOf" srcId="{AC2FC730-C960-CE4E-9A79-049AC3F77441}" destId="{E7990724-99A6-754B-A60E-EC4138791683}" srcOrd="2" destOrd="0" presId="urn:microsoft.com/office/officeart/2008/layout/NameandTitleOrganizationalChart"/>
    <dgm:cxn modelId="{79F52ED0-AFD0-FA44-926F-1DEAC06454B3}" type="presParOf" srcId="{EE387793-69D6-BB41-A2A2-05A42F64180A}" destId="{2787587A-1544-B240-9F81-5DCB462883E0}" srcOrd="1" destOrd="0" presId="urn:microsoft.com/office/officeart/2008/layout/NameandTitleOrganizationalChart"/>
    <dgm:cxn modelId="{804350B4-9EE3-BF42-921D-0824331C7C9C}" type="presParOf" srcId="{EE387793-69D6-BB41-A2A2-05A42F64180A}" destId="{C3BF3907-4DD1-E24A-B790-EEAFC7E289D6}" srcOrd="2" destOrd="0" presId="urn:microsoft.com/office/officeart/2008/layout/NameandTitleOrganizationalChart"/>
    <dgm:cxn modelId="{EB880118-6D67-1E43-B49D-304642372B82}" type="presParOf" srcId="{31A933A6-7B81-D443-ADC2-2D5C4103AD11}" destId="{F207314E-7CDC-1647-8678-37B6BBAA385C}" srcOrd="2" destOrd="0" presId="urn:microsoft.com/office/officeart/2008/layout/NameandTitleOrganizationalChart"/>
    <dgm:cxn modelId="{9E48366B-6BCF-9A41-A6CF-C467026DB730}" type="presParOf" srcId="{31A933A6-7B81-D443-ADC2-2D5C4103AD11}" destId="{191BC43C-1EFD-8541-BE05-AB5BAF4D6636}" srcOrd="3" destOrd="0" presId="urn:microsoft.com/office/officeart/2008/layout/NameandTitleOrganizationalChart"/>
    <dgm:cxn modelId="{B4820C2D-3A47-E342-9DCF-99D555BB739A}" type="presParOf" srcId="{191BC43C-1EFD-8541-BE05-AB5BAF4D6636}" destId="{00D4B3E9-5CC3-7D4E-AC23-92213D2A1F21}" srcOrd="0" destOrd="0" presId="urn:microsoft.com/office/officeart/2008/layout/NameandTitleOrganizationalChart"/>
    <dgm:cxn modelId="{54037ABD-95A4-DC44-98FB-EA48835E5E06}" type="presParOf" srcId="{00D4B3E9-5CC3-7D4E-AC23-92213D2A1F21}" destId="{1DC473DC-47CE-4448-8190-7DEF2EB11311}" srcOrd="0" destOrd="0" presId="urn:microsoft.com/office/officeart/2008/layout/NameandTitleOrganizationalChart"/>
    <dgm:cxn modelId="{FE896D89-EA93-3E46-9C5A-19B9E7BAD4CF}" type="presParOf" srcId="{00D4B3E9-5CC3-7D4E-AC23-92213D2A1F21}" destId="{47A928CD-0B68-A245-B762-A17E4F318502}" srcOrd="1" destOrd="0" presId="urn:microsoft.com/office/officeart/2008/layout/NameandTitleOrganizationalChart"/>
    <dgm:cxn modelId="{8766D400-1A23-AC4B-8DF3-73F53AC8F70B}" type="presParOf" srcId="{00D4B3E9-5CC3-7D4E-AC23-92213D2A1F21}" destId="{5EA05F83-8724-444F-849B-ABF77B6B0406}" srcOrd="2" destOrd="0" presId="urn:microsoft.com/office/officeart/2008/layout/NameandTitleOrganizationalChart"/>
    <dgm:cxn modelId="{DE5B4835-10D6-D242-B095-6268D5F5B796}" type="presParOf" srcId="{191BC43C-1EFD-8541-BE05-AB5BAF4D6636}" destId="{05F0B9CF-C938-F449-8C58-63C2DB2137A6}" srcOrd="1" destOrd="0" presId="urn:microsoft.com/office/officeart/2008/layout/NameandTitleOrganizationalChart"/>
    <dgm:cxn modelId="{254219E0-C86F-AC44-A853-F6755EDD39E5}" type="presParOf" srcId="{191BC43C-1EFD-8541-BE05-AB5BAF4D6636}" destId="{D96488C2-2A80-E74C-95DB-560CF3DBAB59}" srcOrd="2" destOrd="0" presId="urn:microsoft.com/office/officeart/2008/layout/NameandTitleOrganizationalChart"/>
    <dgm:cxn modelId="{C3FFF992-08DF-6C46-BC0E-C9E19C1FC200}" type="presParOf" srcId="{31A933A6-7B81-D443-ADC2-2D5C4103AD11}" destId="{BC286E2A-05DE-054B-9BED-CB33FCDF3F86}" srcOrd="4" destOrd="0" presId="urn:microsoft.com/office/officeart/2008/layout/NameandTitleOrganizationalChart"/>
    <dgm:cxn modelId="{E06A3156-A5CE-BF49-97C3-33281978E87F}" type="presParOf" srcId="{31A933A6-7B81-D443-ADC2-2D5C4103AD11}" destId="{6CE14305-F2D8-6A4C-9619-DBE91478FFEE}" srcOrd="5" destOrd="0" presId="urn:microsoft.com/office/officeart/2008/layout/NameandTitleOrganizationalChart"/>
    <dgm:cxn modelId="{85CDA2F0-58F2-684C-99EB-116CA4B626FB}" type="presParOf" srcId="{6CE14305-F2D8-6A4C-9619-DBE91478FFEE}" destId="{DF0CA0F3-02FC-8142-9ECB-859F33F67EF5}" srcOrd="0" destOrd="0" presId="urn:microsoft.com/office/officeart/2008/layout/NameandTitleOrganizationalChart"/>
    <dgm:cxn modelId="{0EF9813D-DEEA-014E-88AC-B9FE67C8C9AD}" type="presParOf" srcId="{DF0CA0F3-02FC-8142-9ECB-859F33F67EF5}" destId="{3E766A2E-59D9-954C-A081-BECD49CA863B}" srcOrd="0" destOrd="0" presId="urn:microsoft.com/office/officeart/2008/layout/NameandTitleOrganizationalChart"/>
    <dgm:cxn modelId="{7DD24C79-3D81-5A48-86B8-A7099FB1B176}" type="presParOf" srcId="{DF0CA0F3-02FC-8142-9ECB-859F33F67EF5}" destId="{449406FF-3916-7A4E-A6DC-4A8DD8CD639C}" srcOrd="1" destOrd="0" presId="urn:microsoft.com/office/officeart/2008/layout/NameandTitleOrganizationalChart"/>
    <dgm:cxn modelId="{3D6C9A9F-CA0C-4146-ABA4-EE762E017CE7}" type="presParOf" srcId="{DF0CA0F3-02FC-8142-9ECB-859F33F67EF5}" destId="{C9A38A95-BFF7-2649-BB61-CF9F96CB37F1}" srcOrd="2" destOrd="0" presId="urn:microsoft.com/office/officeart/2008/layout/NameandTitleOrganizationalChart"/>
    <dgm:cxn modelId="{5DC2B529-E7D5-4D40-A5F4-C6ABA9CD3159}" type="presParOf" srcId="{6CE14305-F2D8-6A4C-9619-DBE91478FFEE}" destId="{741E6A21-8F96-1448-887A-73EAD010508B}" srcOrd="1" destOrd="0" presId="urn:microsoft.com/office/officeart/2008/layout/NameandTitleOrganizationalChart"/>
    <dgm:cxn modelId="{90FB7961-3985-E44C-B591-3A50F25F021A}" type="presParOf" srcId="{6CE14305-F2D8-6A4C-9619-DBE91478FFEE}" destId="{847C6C5D-2CD9-9B4C-9397-D8D136ECE049}" srcOrd="2" destOrd="0" presId="urn:microsoft.com/office/officeart/2008/layout/NameandTitleOrganizationalChart"/>
    <dgm:cxn modelId="{EF9C6552-B2E9-FC46-965E-25951172E42C}" type="presParOf" srcId="{31A933A6-7B81-D443-ADC2-2D5C4103AD11}" destId="{415F3D41-7553-0A48-93FA-DF82132E4D0A}" srcOrd="6" destOrd="0" presId="urn:microsoft.com/office/officeart/2008/layout/NameandTitleOrganizationalChart"/>
    <dgm:cxn modelId="{5694F897-CDE2-FC4A-B0A7-257015452CC7}" type="presParOf" srcId="{31A933A6-7B81-D443-ADC2-2D5C4103AD11}" destId="{EC408DBA-E4BB-7C45-925F-B02999F19C99}" srcOrd="7" destOrd="0" presId="urn:microsoft.com/office/officeart/2008/layout/NameandTitleOrganizationalChart"/>
    <dgm:cxn modelId="{7AEFD680-3DD9-5F4D-BC94-A0E4B974CC42}" type="presParOf" srcId="{EC408DBA-E4BB-7C45-925F-B02999F19C99}" destId="{CA1AA758-D4E9-954C-B96E-72B37FA8C401}" srcOrd="0" destOrd="0" presId="urn:microsoft.com/office/officeart/2008/layout/NameandTitleOrganizationalChart"/>
    <dgm:cxn modelId="{2D37F0CE-5223-4342-B98D-B22D25104953}" type="presParOf" srcId="{CA1AA758-D4E9-954C-B96E-72B37FA8C401}" destId="{1E8AF0AE-3816-F640-861B-14970F264A6D}" srcOrd="0" destOrd="0" presId="urn:microsoft.com/office/officeart/2008/layout/NameandTitleOrganizationalChart"/>
    <dgm:cxn modelId="{41978EFA-92FC-2446-83A7-BC75644BD002}" type="presParOf" srcId="{CA1AA758-D4E9-954C-B96E-72B37FA8C401}" destId="{3B7D5004-5343-2A4B-998F-444585AF4147}" srcOrd="1" destOrd="0" presId="urn:microsoft.com/office/officeart/2008/layout/NameandTitleOrganizationalChart"/>
    <dgm:cxn modelId="{DA6EF88F-158A-AF47-9D9E-8A3CE35AB466}" type="presParOf" srcId="{CA1AA758-D4E9-954C-B96E-72B37FA8C401}" destId="{9DA1A64F-4BA3-EB4C-8865-76BF39ABD2F2}" srcOrd="2" destOrd="0" presId="urn:microsoft.com/office/officeart/2008/layout/NameandTitleOrganizationalChart"/>
    <dgm:cxn modelId="{FC8619A7-80A6-1A4E-8934-08D9816A8780}" type="presParOf" srcId="{EC408DBA-E4BB-7C45-925F-B02999F19C99}" destId="{0A75962E-CEB8-3E4C-8B43-FF45259652F4}" srcOrd="1" destOrd="0" presId="urn:microsoft.com/office/officeart/2008/layout/NameandTitleOrganizationalChart"/>
    <dgm:cxn modelId="{09D45BB5-84A1-A54D-920D-3F806E38D5A6}" type="presParOf" srcId="{EC408DBA-E4BB-7C45-925F-B02999F19C99}" destId="{90DD1DDA-6BC1-B648-8AFA-83923666F01E}" srcOrd="2" destOrd="0" presId="urn:microsoft.com/office/officeart/2008/layout/NameandTitleOrganizationalChart"/>
    <dgm:cxn modelId="{2A321B5A-5660-6E43-9D0C-B54E086F11E1}" type="presParOf" srcId="{31A933A6-7B81-D443-ADC2-2D5C4103AD11}" destId="{808F52C9-F0EE-BC48-BABE-9AF1938E5C07}" srcOrd="8" destOrd="0" presId="urn:microsoft.com/office/officeart/2008/layout/NameandTitleOrganizationalChart"/>
    <dgm:cxn modelId="{A0714DB1-5991-B64D-95E2-33D95EB9FC45}" type="presParOf" srcId="{31A933A6-7B81-D443-ADC2-2D5C4103AD11}" destId="{4AAF5AF0-4119-A34C-A2C0-B60055B7A318}" srcOrd="9" destOrd="0" presId="urn:microsoft.com/office/officeart/2008/layout/NameandTitleOrganizationalChart"/>
    <dgm:cxn modelId="{7C7765DD-4A45-E64C-A8CB-7C4E0D547490}" type="presParOf" srcId="{4AAF5AF0-4119-A34C-A2C0-B60055B7A318}" destId="{609B5E69-E1A7-3F46-B4AA-B3B4DE1C42A5}" srcOrd="0" destOrd="0" presId="urn:microsoft.com/office/officeart/2008/layout/NameandTitleOrganizationalChart"/>
    <dgm:cxn modelId="{B7E943E4-6A9F-2248-881C-4DBC248D68D7}" type="presParOf" srcId="{609B5E69-E1A7-3F46-B4AA-B3B4DE1C42A5}" destId="{EBEBB493-88A6-844E-A95B-F43F8F6C9B6D}" srcOrd="0" destOrd="0" presId="urn:microsoft.com/office/officeart/2008/layout/NameandTitleOrganizationalChart"/>
    <dgm:cxn modelId="{CB97398E-167A-314E-9D1A-42F2FB5A9253}" type="presParOf" srcId="{609B5E69-E1A7-3F46-B4AA-B3B4DE1C42A5}" destId="{7BD02E79-8AA8-0849-9F15-45C955255E83}" srcOrd="1" destOrd="0" presId="urn:microsoft.com/office/officeart/2008/layout/NameandTitleOrganizationalChart"/>
    <dgm:cxn modelId="{E8B3168E-C78D-044C-BB59-2C141CE7417B}" type="presParOf" srcId="{609B5E69-E1A7-3F46-B4AA-B3B4DE1C42A5}" destId="{3B9C1C71-9651-EA4E-A2FD-F01F971C7A94}" srcOrd="2" destOrd="0" presId="urn:microsoft.com/office/officeart/2008/layout/NameandTitleOrganizationalChart"/>
    <dgm:cxn modelId="{6B4F8553-77D6-5443-BF74-35B7F5490F49}" type="presParOf" srcId="{4AAF5AF0-4119-A34C-A2C0-B60055B7A318}" destId="{EEC826EF-F62A-974D-869B-763C04D30D50}" srcOrd="1" destOrd="0" presId="urn:microsoft.com/office/officeart/2008/layout/NameandTitleOrganizationalChart"/>
    <dgm:cxn modelId="{232D4529-5D10-4143-A7E2-28B67218BBBE}" type="presParOf" srcId="{4AAF5AF0-4119-A34C-A2C0-B60055B7A318}" destId="{484064C7-400F-1547-B9D6-D9A768AE7177}" srcOrd="2" destOrd="0" presId="urn:microsoft.com/office/officeart/2008/layout/NameandTitleOrganizationalChart"/>
    <dgm:cxn modelId="{E8C5F162-A9B4-0943-91A9-85F47810131E}" type="presParOf" srcId="{F0672BCB-715A-0941-B1DA-FDCDC3C7BAE9}" destId="{9271BDD3-4B9D-024E-BFA7-AE147BD35B0E}" srcOrd="2" destOrd="0" presId="urn:microsoft.com/office/officeart/2008/layout/NameandTitleOrganizationalChart"/>
    <dgm:cxn modelId="{53A148C1-6050-7D42-8A85-590CD86C2B59}" type="presParOf" srcId="{9271BDD3-4B9D-024E-BFA7-AE147BD35B0E}" destId="{790257D0-1E10-654C-827D-0A3B35650223}" srcOrd="0" destOrd="0" presId="urn:microsoft.com/office/officeart/2008/layout/NameandTitleOrganizationalChart"/>
    <dgm:cxn modelId="{A932D368-5686-CC43-BDCE-82DD01911129}" type="presParOf" srcId="{9271BDD3-4B9D-024E-BFA7-AE147BD35B0E}" destId="{E4F3B9AC-7115-1142-B6B4-E61E7B56ACF4}" srcOrd="1" destOrd="0" presId="urn:microsoft.com/office/officeart/2008/layout/NameandTitleOrganizationalChart"/>
    <dgm:cxn modelId="{4205EA98-86AE-F244-81C3-3F0BB1498724}" type="presParOf" srcId="{E4F3B9AC-7115-1142-B6B4-E61E7B56ACF4}" destId="{138C44F4-9063-C041-ABB7-81F3556EFF4E}" srcOrd="0" destOrd="0" presId="urn:microsoft.com/office/officeart/2008/layout/NameandTitleOrganizationalChart"/>
    <dgm:cxn modelId="{33BCB8E1-C0DE-4240-92DC-9841D3A8D939}" type="presParOf" srcId="{138C44F4-9063-C041-ABB7-81F3556EFF4E}" destId="{A5B81C51-F381-EC43-9076-3F6E578AB3D9}" srcOrd="0" destOrd="0" presId="urn:microsoft.com/office/officeart/2008/layout/NameandTitleOrganizationalChart"/>
    <dgm:cxn modelId="{1BA5B179-C9FF-3F4D-8EE0-5A1CEE7F5BDB}" type="presParOf" srcId="{138C44F4-9063-C041-ABB7-81F3556EFF4E}" destId="{BCBFBE88-A571-444E-9D38-C95820537EFE}" srcOrd="1" destOrd="0" presId="urn:microsoft.com/office/officeart/2008/layout/NameandTitleOrganizationalChart"/>
    <dgm:cxn modelId="{2A688AD4-0A7B-BE49-9374-2FF1A470B87D}" type="presParOf" srcId="{138C44F4-9063-C041-ABB7-81F3556EFF4E}" destId="{23F7D501-EC57-9D4C-BCA6-F72BDFAA5D5C}" srcOrd="2" destOrd="0" presId="urn:microsoft.com/office/officeart/2008/layout/NameandTitleOrganizationalChart"/>
    <dgm:cxn modelId="{702844E9-97F7-AE45-84BA-B7124B2605DD}" type="presParOf" srcId="{E4F3B9AC-7115-1142-B6B4-E61E7B56ACF4}" destId="{B2FBDA35-5182-A443-B9AF-9E74F7A824AF}" srcOrd="1" destOrd="0" presId="urn:microsoft.com/office/officeart/2008/layout/NameandTitleOrganizationalChart"/>
    <dgm:cxn modelId="{2AD0C06D-3950-DB4F-9A1F-BEDFB37D548E}" type="presParOf" srcId="{E4F3B9AC-7115-1142-B6B4-E61E7B56ACF4}" destId="{593C6650-E925-C040-B61A-D2E91184F85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2F81FF-91EB-D04E-9580-B3122DCBA23A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0DB4966-707E-1441-8C03-88F0DB1A35E2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2800" dirty="0"/>
            <a:t>Amministrazione generale</a:t>
          </a:r>
        </a:p>
      </dgm:t>
    </dgm:pt>
    <dgm:pt modelId="{6D658A57-99F5-B640-945F-8869916698F9}" type="parTrans" cxnId="{B1713160-66C4-954F-9FD9-B8BE43C88A06}">
      <dgm:prSet/>
      <dgm:spPr/>
      <dgm:t>
        <a:bodyPr/>
        <a:lstStyle/>
        <a:p>
          <a:endParaRPr lang="it-IT" sz="1200"/>
        </a:p>
      </dgm:t>
    </dgm:pt>
    <dgm:pt modelId="{FBF6B110-9C50-684E-91EB-002F8EE606A2}" type="sibTrans" cxnId="{B1713160-66C4-954F-9FD9-B8BE43C88A06}">
      <dgm:prSet/>
      <dgm:spPr/>
      <dgm:t>
        <a:bodyPr/>
        <a:lstStyle/>
        <a:p>
          <a:endParaRPr lang="it-IT" sz="1200"/>
        </a:p>
      </dgm:t>
    </dgm:pt>
    <dgm:pt modelId="{4230CFD1-C385-4B41-A2E2-A5015069EA2E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Servizi istituzionali e generali</a:t>
          </a:r>
        </a:p>
      </dgm:t>
    </dgm:pt>
    <dgm:pt modelId="{04970528-5BC0-BE46-88A2-CB55FE5FFC01}" type="parTrans" cxnId="{EC071632-A903-3E46-A81E-10893706A915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403A3CA8-1DDF-A844-AEB1-996081C2E03A}" type="sibTrans" cxnId="{EC071632-A903-3E46-A81E-10893706A915}">
      <dgm:prSet/>
      <dgm:spPr/>
      <dgm:t>
        <a:bodyPr/>
        <a:lstStyle/>
        <a:p>
          <a:endParaRPr lang="it-IT" sz="1200"/>
        </a:p>
      </dgm:t>
    </dgm:pt>
    <dgm:pt modelId="{9814949A-BB51-544C-B1BE-A1BB08D435BA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Segreteria Comunale</a:t>
          </a:r>
        </a:p>
      </dgm:t>
    </dgm:pt>
    <dgm:pt modelId="{74F3FB7C-C4EA-AB42-8661-A8528D123A82}" type="parTrans" cxnId="{B557C1D9-9B1E-0A42-8FFB-8A28F3BB207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6F7CD0B4-116D-3F42-B234-2A5117622C03}" type="sibTrans" cxnId="{B557C1D9-9B1E-0A42-8FFB-8A28F3BB2070}">
      <dgm:prSet/>
      <dgm:spPr/>
      <dgm:t>
        <a:bodyPr/>
        <a:lstStyle/>
        <a:p>
          <a:endParaRPr lang="it-IT" sz="1200"/>
        </a:p>
      </dgm:t>
    </dgm:pt>
    <dgm:pt modelId="{7219876C-9D79-344E-B25F-5D871DDF280E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Protocollo</a:t>
          </a:r>
        </a:p>
      </dgm:t>
    </dgm:pt>
    <dgm:pt modelId="{94CC73D4-1F99-DF49-A307-D3DD0FA23653}" type="parTrans" cxnId="{ED96C8BA-F968-4D41-9018-19C9242BEC12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AB33BC18-8FAD-D443-823E-5BC055FA7EB6}" type="sibTrans" cxnId="{ED96C8BA-F968-4D41-9018-19C9242BEC12}">
      <dgm:prSet/>
      <dgm:spPr/>
      <dgm:t>
        <a:bodyPr/>
        <a:lstStyle/>
        <a:p>
          <a:endParaRPr lang="it-IT" sz="1200"/>
        </a:p>
      </dgm:t>
    </dgm:pt>
    <dgm:pt modelId="{8DEC6D53-A2E9-E44E-A706-29A05301850E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Servizi demografici e statistici, stato civile, servizi di leva ed elettorale</a:t>
          </a:r>
        </a:p>
      </dgm:t>
    </dgm:pt>
    <dgm:pt modelId="{0DB40AFD-F2DB-6244-9AA2-CEAB66C08E27}" type="parTrans" cxnId="{297A2CFC-FD67-224D-83E5-B5623812DCC3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227451F6-E024-814E-8824-1553386C603F}" type="sibTrans" cxnId="{297A2CFC-FD67-224D-83E5-B5623812DCC3}">
      <dgm:prSet/>
      <dgm:spPr/>
      <dgm:t>
        <a:bodyPr/>
        <a:lstStyle/>
        <a:p>
          <a:endParaRPr lang="it-IT" sz="1200"/>
        </a:p>
      </dgm:t>
    </dgm:pt>
    <dgm:pt modelId="{69FF287A-16E5-E345-8D0A-124A136A68A8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Diritti sociali, politiche sociali, famiglia e giovani - Politiche per il lavoro - Rapporti con i consorzi socio-assistenziali</a:t>
          </a:r>
        </a:p>
      </dgm:t>
    </dgm:pt>
    <dgm:pt modelId="{14D9949B-7579-B24D-B19B-D75FC2AB1446}" type="parTrans" cxnId="{1BD8CB65-EC16-F447-A211-73755C46AB3A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C19FC8A4-4DA0-AB4A-BC67-BA9B135FE06B}" type="sibTrans" cxnId="{1BD8CB65-EC16-F447-A211-73755C46AB3A}">
      <dgm:prSet/>
      <dgm:spPr/>
      <dgm:t>
        <a:bodyPr/>
        <a:lstStyle/>
        <a:p>
          <a:endParaRPr lang="it-IT" sz="1200"/>
        </a:p>
      </dgm:t>
    </dgm:pt>
    <dgm:pt modelId="{1C660E1E-1BFE-5D44-BA5E-EFED5844C687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Assistenza tecnico-amministrativa all'ente</a:t>
          </a:r>
        </a:p>
      </dgm:t>
    </dgm:pt>
    <dgm:pt modelId="{328BC877-0DB0-914F-8149-87D0721F74FD}" type="parTrans" cxnId="{513A1DF3-5604-854A-B7FD-4984724A4702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BFFA2722-6AFA-1C42-8AC3-C0E9D0E9F01F}" type="sibTrans" cxnId="{513A1DF3-5604-854A-B7FD-4984724A4702}">
      <dgm:prSet/>
      <dgm:spPr/>
      <dgm:t>
        <a:bodyPr/>
        <a:lstStyle/>
        <a:p>
          <a:endParaRPr lang="it-IT" sz="1200"/>
        </a:p>
      </dgm:t>
    </dgm:pt>
    <dgm:pt modelId="{291FCBC3-51D8-9A4D-9757-9A437317102E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/>
            <a:t>Interventi per le famiglie, giovani e le fasce deboli</a:t>
          </a:r>
          <a:endParaRPr lang="it-IT" sz="1200" dirty="0"/>
        </a:p>
      </dgm:t>
    </dgm:pt>
    <dgm:pt modelId="{4B33CACE-C6CC-1A45-BBBF-20001573471B}" type="parTrans" cxnId="{1F290995-91AB-8D48-AC22-8688B516B74A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5E45D2A5-EC05-A045-804A-07A17F0AAD61}" type="sibTrans" cxnId="{1F290995-91AB-8D48-AC22-8688B516B74A}">
      <dgm:prSet/>
      <dgm:spPr/>
      <dgm:t>
        <a:bodyPr/>
        <a:lstStyle/>
        <a:p>
          <a:endParaRPr lang="it-IT" sz="1200"/>
        </a:p>
      </dgm:t>
    </dgm:pt>
    <dgm:pt modelId="{A12A35CE-FED9-0344-AB1D-FB8618682710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Diritto allo studio, istruzione </a:t>
          </a:r>
          <a:r>
            <a:rPr lang="it-IT" sz="1200" dirty="0" err="1"/>
            <a:t>pre</a:t>
          </a:r>
          <a:r>
            <a:rPr lang="it-IT" sz="1200" dirty="0"/>
            <a:t>-scolastica, servizi ausiliari all'istruzione</a:t>
          </a:r>
        </a:p>
      </dgm:t>
    </dgm:pt>
    <dgm:pt modelId="{3184D572-32DE-784A-A777-2F013881F6E9}" type="parTrans" cxnId="{D46ABC7E-46FD-9C40-BEFD-09283BCECAE6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39162598-3DB1-F648-AB4E-C50A962D72B5}" type="sibTrans" cxnId="{D46ABC7E-46FD-9C40-BEFD-09283BCECAE6}">
      <dgm:prSet/>
      <dgm:spPr/>
      <dgm:t>
        <a:bodyPr/>
        <a:lstStyle/>
        <a:p>
          <a:endParaRPr lang="it-IT" sz="1200"/>
        </a:p>
      </dgm:t>
    </dgm:pt>
    <dgm:pt modelId="{CD4A3EE5-FE11-5540-84D4-20AB38E09183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Programmazione e governo della rete dei servizi socio-assistenziali e sociali</a:t>
          </a:r>
        </a:p>
      </dgm:t>
    </dgm:pt>
    <dgm:pt modelId="{CDC760C2-3ADD-BA42-ABD8-D39DB4488100}" type="parTrans" cxnId="{37A340E0-F0D3-8849-93FB-02D87E55758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BACC4384-DBA2-C344-9B15-C67A480586CB}" type="sibTrans" cxnId="{37A340E0-F0D3-8849-93FB-02D87E557580}">
      <dgm:prSet/>
      <dgm:spPr/>
      <dgm:t>
        <a:bodyPr/>
        <a:lstStyle/>
        <a:p>
          <a:endParaRPr lang="it-IT" sz="1200"/>
        </a:p>
      </dgm:t>
    </dgm:pt>
    <dgm:pt modelId="{03679FF4-FF28-2A4D-95E1-D59C52F6F933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 dirty="0"/>
            <a:t>Istruzione e diritto allo studio</a:t>
          </a:r>
        </a:p>
      </dgm:t>
    </dgm:pt>
    <dgm:pt modelId="{3D3159BE-3CEB-2840-AE54-2B9090B3FD67}" type="parTrans" cxnId="{04CDB523-CCB5-A34C-8DD5-7CE8F05D8481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5EC5D092-5DFA-8242-9C35-89F84AA1CBE0}" type="sibTrans" cxnId="{04CDB523-CCB5-A34C-8DD5-7CE8F05D8481}">
      <dgm:prSet/>
      <dgm:spPr/>
      <dgm:t>
        <a:bodyPr/>
        <a:lstStyle/>
        <a:p>
          <a:endParaRPr lang="it-IT" sz="1200"/>
        </a:p>
      </dgm:t>
    </dgm:pt>
    <dgm:pt modelId="{AC2FEBB3-E2B1-8D48-B371-AE584544B91C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/>
            <a:t>Cooperazione ed associazionismo</a:t>
          </a:r>
          <a:endParaRPr lang="it-IT" sz="1200" dirty="0"/>
        </a:p>
      </dgm:t>
    </dgm:pt>
    <dgm:pt modelId="{06240C8C-B4A5-CD4A-8012-0E5A1D9AFF19}" type="parTrans" cxnId="{65D7190B-91AC-E744-8706-84FD769CFE21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6EE75104-9FC5-3944-B5D1-95DBAAA64BC3}" type="sibTrans" cxnId="{65D7190B-91AC-E744-8706-84FD769CFE21}">
      <dgm:prSet/>
      <dgm:spPr/>
      <dgm:t>
        <a:bodyPr/>
        <a:lstStyle/>
        <a:p>
          <a:endParaRPr lang="it-IT" sz="1200"/>
        </a:p>
      </dgm:t>
    </dgm:pt>
    <dgm:pt modelId="{6205295C-54D7-C447-B4FB-00349D619F7C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1200"/>
            <a:t>Programmazione e governo della rete dei servizi socio-assistenziali e sociali</a:t>
          </a:r>
          <a:endParaRPr lang="it-IT" sz="1200" dirty="0"/>
        </a:p>
      </dgm:t>
    </dgm:pt>
    <dgm:pt modelId="{16B7AD68-22B5-1E49-8B65-D93CF6C35789}" type="parTrans" cxnId="{AD666BFA-76EE-E445-9993-2361F29817A5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 sz="1200"/>
        </a:p>
      </dgm:t>
    </dgm:pt>
    <dgm:pt modelId="{E9C0F214-AF49-E947-A132-2B886DFB3606}" type="sibTrans" cxnId="{AD666BFA-76EE-E445-9993-2361F29817A5}">
      <dgm:prSet/>
      <dgm:spPr/>
      <dgm:t>
        <a:bodyPr/>
        <a:lstStyle/>
        <a:p>
          <a:endParaRPr lang="it-IT" sz="1200"/>
        </a:p>
      </dgm:t>
    </dgm:pt>
    <dgm:pt modelId="{E3D81B16-C1C7-4DDD-9308-92C484F36D90}">
      <dgm:prSet phldrT="[Testo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Gestione del personale parte giuridica</a:t>
          </a:r>
        </a:p>
      </dgm:t>
    </dgm:pt>
    <dgm:pt modelId="{66D6D683-D2B6-42AF-A98D-2880355A3272}" type="parTrans" cxnId="{C5C1B93B-1C78-4A08-803A-87B70BEB651D}">
      <dgm:prSet/>
      <dgm:spPr/>
      <dgm:t>
        <a:bodyPr/>
        <a:lstStyle/>
        <a:p>
          <a:endParaRPr lang="it-IT"/>
        </a:p>
      </dgm:t>
    </dgm:pt>
    <dgm:pt modelId="{82CF8DE9-B308-40E2-B21F-C013B99E734F}" type="sibTrans" cxnId="{C5C1B93B-1C78-4A08-803A-87B70BEB651D}">
      <dgm:prSet/>
      <dgm:spPr/>
      <dgm:t>
        <a:bodyPr/>
        <a:lstStyle/>
        <a:p>
          <a:endParaRPr lang="it-IT"/>
        </a:p>
      </dgm:t>
    </dgm:pt>
    <dgm:pt modelId="{A364C8F4-34FA-B242-97AF-6446940EE9AF}" type="pres">
      <dgm:prSet presAssocID="{EA2F81FF-91EB-D04E-9580-B3122DCBA23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34BA7E0-D592-854A-8542-7AA7B5E02397}" type="pres">
      <dgm:prSet presAssocID="{80DB4966-707E-1441-8C03-88F0DB1A35E2}" presName="hierRoot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3922B4A-FE80-624F-A2CD-9BC098BE65D1}" type="pres">
      <dgm:prSet presAssocID="{80DB4966-707E-1441-8C03-88F0DB1A35E2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E0BDDBE-A025-C748-A343-36B6B5BEC2D2}" type="pres">
      <dgm:prSet presAssocID="{80DB4966-707E-1441-8C03-88F0DB1A35E2}" presName="background" presStyleLbl="node0" presStyleIdx="0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6113495D-0A38-4041-9D17-2595478056DB}" type="pres">
      <dgm:prSet presAssocID="{80DB4966-707E-1441-8C03-88F0DB1A35E2}" presName="text" presStyleLbl="fgAcc0" presStyleIdx="0" presStyleCnt="2" custScaleX="297761" custScaleY="189264" custLinFactNeighborX="3310" custLinFactNeighborY="-10425">
        <dgm:presLayoutVars>
          <dgm:chPref val="3"/>
        </dgm:presLayoutVars>
      </dgm:prSet>
      <dgm:spPr/>
    </dgm:pt>
    <dgm:pt modelId="{2D1A7682-9D71-694D-B1B0-4B4197071E62}" type="pres">
      <dgm:prSet presAssocID="{80DB4966-707E-1441-8C03-88F0DB1A35E2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BF4A5BF-2560-8C4A-BCF3-36F8072FA42F}" type="pres">
      <dgm:prSet presAssocID="{04970528-5BC0-BE46-88A2-CB55FE5FFC01}" presName="Name10" presStyleLbl="parChTrans1D2" presStyleIdx="0" presStyleCnt="4"/>
      <dgm:spPr/>
    </dgm:pt>
    <dgm:pt modelId="{8F472BF8-5B70-6148-BE00-645A3F8BCC0A}" type="pres">
      <dgm:prSet presAssocID="{4230CFD1-C385-4B41-A2E2-A5015069EA2E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E51581A-9EDB-6A41-9D80-A37B55874F4F}" type="pres">
      <dgm:prSet presAssocID="{4230CFD1-C385-4B41-A2E2-A5015069EA2E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11A087F-CE8C-4340-A75E-7AEF39A20CA8}" type="pres">
      <dgm:prSet presAssocID="{4230CFD1-C385-4B41-A2E2-A5015069EA2E}" presName="background2" presStyleLbl="node2" presStyleIdx="0" presStyleCnt="4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206FE6A-7816-414D-ADC1-51312A77676F}" type="pres">
      <dgm:prSet presAssocID="{4230CFD1-C385-4B41-A2E2-A5015069EA2E}" presName="text2" presStyleLbl="fgAcc2" presStyleIdx="0" presStyleCnt="4" custScaleX="118301">
        <dgm:presLayoutVars>
          <dgm:chPref val="3"/>
        </dgm:presLayoutVars>
      </dgm:prSet>
      <dgm:spPr/>
    </dgm:pt>
    <dgm:pt modelId="{21B30BD6-DB39-7B45-808B-D6D9919E3402}" type="pres">
      <dgm:prSet presAssocID="{4230CFD1-C385-4B41-A2E2-A5015069EA2E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7D9A35C-FF40-CF4A-ACF9-3A048E3513E8}" type="pres">
      <dgm:prSet presAssocID="{74F3FB7C-C4EA-AB42-8661-A8528D123A82}" presName="Name17" presStyleLbl="parChTrans1D3" presStyleIdx="0" presStyleCnt="7"/>
      <dgm:spPr/>
    </dgm:pt>
    <dgm:pt modelId="{36273679-9C54-FB4A-9540-E64EE989A7F6}" type="pres">
      <dgm:prSet presAssocID="{9814949A-BB51-544C-B1BE-A1BB08D435BA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A4AA82B-EDC1-CF4B-81B5-E8F285C98874}" type="pres">
      <dgm:prSet presAssocID="{9814949A-BB51-544C-B1BE-A1BB08D435BA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D5FCED4-CA77-054F-A39D-C29085E82554}" type="pres">
      <dgm:prSet presAssocID="{9814949A-BB51-544C-B1BE-A1BB08D435BA}" presName="background3" presStyleLbl="node3" presStyleIdx="0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7947428-649E-2E4D-B928-3BB96B4A1535}" type="pres">
      <dgm:prSet presAssocID="{9814949A-BB51-544C-B1BE-A1BB08D435BA}" presName="text3" presStyleLbl="fgAcc3" presStyleIdx="0" presStyleCnt="7" custScaleX="88703" custScaleY="73445">
        <dgm:presLayoutVars>
          <dgm:chPref val="3"/>
        </dgm:presLayoutVars>
      </dgm:prSet>
      <dgm:spPr/>
    </dgm:pt>
    <dgm:pt modelId="{421C82A4-0463-6646-84B4-F47EA55EAA38}" type="pres">
      <dgm:prSet presAssocID="{9814949A-BB51-544C-B1BE-A1BB08D435BA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DEA7630-B493-D24E-BF19-F9566AFC9460}" type="pres">
      <dgm:prSet presAssocID="{328BC877-0DB0-914F-8149-87D0721F74FD}" presName="Name23" presStyleLbl="parChTrans1D4" presStyleIdx="0" presStyleCnt="1"/>
      <dgm:spPr/>
    </dgm:pt>
    <dgm:pt modelId="{747886C8-868C-2E46-AE6B-BCB1579E95E4}" type="pres">
      <dgm:prSet presAssocID="{1C660E1E-1BFE-5D44-BA5E-EFED5844C687}" presName="hierRoot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E6FECD6-03AD-0545-9059-6ACA706ECAFC}" type="pres">
      <dgm:prSet presAssocID="{1C660E1E-1BFE-5D44-BA5E-EFED5844C687}" presName="composite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E5467F2-E71C-FF4D-A4C7-F6AB16EAA6AF}" type="pres">
      <dgm:prSet presAssocID="{1C660E1E-1BFE-5D44-BA5E-EFED5844C687}" presName="background4" presStyleLbl="node4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AE49592-0F99-9745-BCA7-D569691CCABA}" type="pres">
      <dgm:prSet presAssocID="{1C660E1E-1BFE-5D44-BA5E-EFED5844C687}" presName="text4" presStyleLbl="fgAcc4" presStyleIdx="0" presStyleCnt="1" custScaleX="91895" custScaleY="121097" custLinFactNeighborX="-329" custLinFactNeighborY="222">
        <dgm:presLayoutVars>
          <dgm:chPref val="3"/>
        </dgm:presLayoutVars>
      </dgm:prSet>
      <dgm:spPr/>
    </dgm:pt>
    <dgm:pt modelId="{F3A3ED68-905C-CB4D-9603-17D05220C23D}" type="pres">
      <dgm:prSet presAssocID="{1C660E1E-1BFE-5D44-BA5E-EFED5844C687}" presName="hierChild5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40351FD-F2E3-8945-98CD-186687CB3F06}" type="pres">
      <dgm:prSet presAssocID="{94CC73D4-1F99-DF49-A307-D3DD0FA23653}" presName="Name17" presStyleLbl="parChTrans1D3" presStyleIdx="1" presStyleCnt="7"/>
      <dgm:spPr/>
    </dgm:pt>
    <dgm:pt modelId="{F423F712-47CA-174B-8A6A-897B6C738531}" type="pres">
      <dgm:prSet presAssocID="{7219876C-9D79-344E-B25F-5D871DDF280E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69EAEE3C-8B70-D949-949C-CD641D008085}" type="pres">
      <dgm:prSet presAssocID="{7219876C-9D79-344E-B25F-5D871DDF280E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647D5D3-2ACB-2F4B-B6FC-765B321418EF}" type="pres">
      <dgm:prSet presAssocID="{7219876C-9D79-344E-B25F-5D871DDF280E}" presName="background3" presStyleLbl="node3" presStyleIdx="1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AC2FB49-265A-DF4C-B6E0-E221B95E79BF}" type="pres">
      <dgm:prSet presAssocID="{7219876C-9D79-344E-B25F-5D871DDF280E}" presName="text3" presStyleLbl="fgAcc3" presStyleIdx="1" presStyleCnt="7" custScaleX="79621" custScaleY="62608">
        <dgm:presLayoutVars>
          <dgm:chPref val="3"/>
        </dgm:presLayoutVars>
      </dgm:prSet>
      <dgm:spPr/>
    </dgm:pt>
    <dgm:pt modelId="{D1C49E26-119B-544D-8B7C-42A529E8EB40}" type="pres">
      <dgm:prSet presAssocID="{7219876C-9D79-344E-B25F-5D871DDF280E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E8B9273-35A8-DF4D-B3F2-8634D49010F3}" type="pres">
      <dgm:prSet presAssocID="{0DB40AFD-F2DB-6244-9AA2-CEAB66C08E27}" presName="Name10" presStyleLbl="parChTrans1D2" presStyleIdx="1" presStyleCnt="4"/>
      <dgm:spPr/>
    </dgm:pt>
    <dgm:pt modelId="{59380732-D6A7-2C4C-A4D8-7007E45EE168}" type="pres">
      <dgm:prSet presAssocID="{8DEC6D53-A2E9-E44E-A706-29A05301850E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6B286F3E-3A6C-B448-A306-AB212A64DE60}" type="pres">
      <dgm:prSet presAssocID="{8DEC6D53-A2E9-E44E-A706-29A05301850E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0C87887-FBF1-C143-A3F3-AA4D76789102}" type="pres">
      <dgm:prSet presAssocID="{8DEC6D53-A2E9-E44E-A706-29A05301850E}" presName="background2" presStyleLbl="node2" presStyleIdx="1" presStyleCnt="4"/>
      <dgm:spPr>
        <a:scene3d>
          <a:camera prst="orthographicFront"/>
          <a:lightRig rig="threePt" dir="t"/>
        </a:scene3d>
        <a:sp3d>
          <a:bevelT prst="angle"/>
        </a:sp3d>
      </dgm:spPr>
    </dgm:pt>
    <dgm:pt modelId="{641692BC-6D44-E94B-928C-460A9F6C5BCF}" type="pres">
      <dgm:prSet presAssocID="{8DEC6D53-A2E9-E44E-A706-29A05301850E}" presName="text2" presStyleLbl="fgAcc2" presStyleIdx="1" presStyleCnt="4" custScaleX="145786" custScaleY="96192">
        <dgm:presLayoutVars>
          <dgm:chPref val="3"/>
        </dgm:presLayoutVars>
      </dgm:prSet>
      <dgm:spPr/>
    </dgm:pt>
    <dgm:pt modelId="{4876CB73-466E-8D48-AF60-79564A7D7731}" type="pres">
      <dgm:prSet presAssocID="{8DEC6D53-A2E9-E44E-A706-29A05301850E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03F4891-4371-7A4D-8F62-C3EA8E803D1A}" type="pres">
      <dgm:prSet presAssocID="{14D9949B-7579-B24D-B19B-D75FC2AB1446}" presName="Name10" presStyleLbl="parChTrans1D2" presStyleIdx="2" presStyleCnt="4"/>
      <dgm:spPr/>
    </dgm:pt>
    <dgm:pt modelId="{330F4160-26C7-A245-8B63-153905E797DB}" type="pres">
      <dgm:prSet presAssocID="{69FF287A-16E5-E345-8D0A-124A136A68A8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9789F9A-ED3F-3B44-A7D1-A717614D9446}" type="pres">
      <dgm:prSet presAssocID="{69FF287A-16E5-E345-8D0A-124A136A68A8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61CA389-B7E3-8845-B6B5-2997E9DC4C3B}" type="pres">
      <dgm:prSet presAssocID="{69FF287A-16E5-E345-8D0A-124A136A68A8}" presName="background2" presStyleLbl="node2" presStyleIdx="2" presStyleCnt="4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99AAF13-D187-0444-A46F-48DC6B818E4B}" type="pres">
      <dgm:prSet presAssocID="{69FF287A-16E5-E345-8D0A-124A136A68A8}" presName="text2" presStyleLbl="fgAcc2" presStyleIdx="2" presStyleCnt="4" custScaleX="220786" custScaleY="87454">
        <dgm:presLayoutVars>
          <dgm:chPref val="3"/>
        </dgm:presLayoutVars>
      </dgm:prSet>
      <dgm:spPr/>
    </dgm:pt>
    <dgm:pt modelId="{0FE62CFC-FE6B-874B-8DA5-2364D4F4EA24}" type="pres">
      <dgm:prSet presAssocID="{69FF287A-16E5-E345-8D0A-124A136A68A8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61E73D3-0ADE-AE4B-9990-80BCCBCAB28B}" type="pres">
      <dgm:prSet presAssocID="{4B33CACE-C6CC-1A45-BBBF-20001573471B}" presName="Name17" presStyleLbl="parChTrans1D3" presStyleIdx="2" presStyleCnt="7"/>
      <dgm:spPr/>
    </dgm:pt>
    <dgm:pt modelId="{21CE42BC-63A0-C449-8CC9-1757A018352B}" type="pres">
      <dgm:prSet presAssocID="{291FCBC3-51D8-9A4D-9757-9A437317102E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CB799E5-B852-554B-8CE3-2B33AF175104}" type="pres">
      <dgm:prSet presAssocID="{291FCBC3-51D8-9A4D-9757-9A437317102E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4CC6F8B-4904-734A-91D8-4DA79B9475CB}" type="pres">
      <dgm:prSet presAssocID="{291FCBC3-51D8-9A4D-9757-9A437317102E}" presName="background3" presStyleLbl="node3" presStyleIdx="2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84C4BFB-0927-5548-BF9D-9068B372AFAE}" type="pres">
      <dgm:prSet presAssocID="{291FCBC3-51D8-9A4D-9757-9A437317102E}" presName="text3" presStyleLbl="fgAcc3" presStyleIdx="2" presStyleCnt="7" custScaleX="118930" custScaleY="83935" custLinFactNeighborX="-16670" custLinFactNeighborY="15939">
        <dgm:presLayoutVars>
          <dgm:chPref val="3"/>
        </dgm:presLayoutVars>
      </dgm:prSet>
      <dgm:spPr/>
    </dgm:pt>
    <dgm:pt modelId="{309C708E-0916-5E4A-9D2F-43C6129D836B}" type="pres">
      <dgm:prSet presAssocID="{291FCBC3-51D8-9A4D-9757-9A437317102E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982BD49-B2BA-544B-803F-C1552BFE899C}" type="pres">
      <dgm:prSet presAssocID="{06240C8C-B4A5-CD4A-8012-0E5A1D9AFF19}" presName="Name17" presStyleLbl="parChTrans1D3" presStyleIdx="3" presStyleCnt="7"/>
      <dgm:spPr/>
    </dgm:pt>
    <dgm:pt modelId="{2FDE395B-9CF8-5D49-AF3C-026DE11B3516}" type="pres">
      <dgm:prSet presAssocID="{AC2FEBB3-E2B1-8D48-B371-AE584544B91C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7606186-FB8E-9C40-8284-CB169AE7E1D7}" type="pres">
      <dgm:prSet presAssocID="{AC2FEBB3-E2B1-8D48-B371-AE584544B91C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5F96EA9-C732-604E-B601-465813D3BA36}" type="pres">
      <dgm:prSet presAssocID="{AC2FEBB3-E2B1-8D48-B371-AE584544B91C}" presName="background3" presStyleLbl="node3" presStyleIdx="3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FD67400-61EA-9643-BF23-7E1C8F0FA8EE}" type="pres">
      <dgm:prSet presAssocID="{AC2FEBB3-E2B1-8D48-B371-AE584544B91C}" presName="text3" presStyleLbl="fgAcc3" presStyleIdx="3" presStyleCnt="7" custLinFactNeighborX="-8824" custLinFactNeighborY="15830">
        <dgm:presLayoutVars>
          <dgm:chPref val="3"/>
        </dgm:presLayoutVars>
      </dgm:prSet>
      <dgm:spPr/>
    </dgm:pt>
    <dgm:pt modelId="{F0BBD29B-0532-3C40-9AB1-71F2A50F48C9}" type="pres">
      <dgm:prSet presAssocID="{AC2FEBB3-E2B1-8D48-B371-AE584544B91C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FEB8222-2D5E-8B45-8C4A-CB6AAAD5E349}" type="pres">
      <dgm:prSet presAssocID="{16B7AD68-22B5-1E49-8B65-D93CF6C35789}" presName="Name17" presStyleLbl="parChTrans1D3" presStyleIdx="4" presStyleCnt="7"/>
      <dgm:spPr/>
    </dgm:pt>
    <dgm:pt modelId="{7073FC8D-1298-DF44-9B94-8EBABA7DA3A5}" type="pres">
      <dgm:prSet presAssocID="{6205295C-54D7-C447-B4FB-00349D619F7C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C6ADB3E-B116-E34D-90FF-9855E509EBFC}" type="pres">
      <dgm:prSet presAssocID="{6205295C-54D7-C447-B4FB-00349D619F7C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598C282-2CAA-4D4D-9543-8330AB879268}" type="pres">
      <dgm:prSet presAssocID="{6205295C-54D7-C447-B4FB-00349D619F7C}" presName="background3" presStyleLbl="node3" presStyleIdx="4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84D32E7-B4D4-2D4B-AA82-197E584855A8}" type="pres">
      <dgm:prSet presAssocID="{6205295C-54D7-C447-B4FB-00349D619F7C}" presName="text3" presStyleLbl="fgAcc3" presStyleIdx="4" presStyleCnt="7" custLinFactNeighborX="-7721" custLinFactNeighborY="15830">
        <dgm:presLayoutVars>
          <dgm:chPref val="3"/>
        </dgm:presLayoutVars>
      </dgm:prSet>
      <dgm:spPr/>
    </dgm:pt>
    <dgm:pt modelId="{F1406C94-8D92-AD44-9B6C-80905363B035}" type="pres">
      <dgm:prSet presAssocID="{6205295C-54D7-C447-B4FB-00349D619F7C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95C8D38-0300-D043-88DA-E56F93201877}" type="pres">
      <dgm:prSet presAssocID="{3D3159BE-3CEB-2840-AE54-2B9090B3FD67}" presName="Name10" presStyleLbl="parChTrans1D2" presStyleIdx="3" presStyleCnt="4"/>
      <dgm:spPr/>
    </dgm:pt>
    <dgm:pt modelId="{4BB90426-D61B-8B4D-A918-533DD81ED907}" type="pres">
      <dgm:prSet presAssocID="{03679FF4-FF28-2A4D-95E1-D59C52F6F933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C30FB7A-B00A-6249-9348-2A98EB9FCCA3}" type="pres">
      <dgm:prSet presAssocID="{03679FF4-FF28-2A4D-95E1-D59C52F6F933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EDAD111-D33E-2D4E-B37B-15312F6F3BDE}" type="pres">
      <dgm:prSet presAssocID="{03679FF4-FF28-2A4D-95E1-D59C52F6F933}" presName="background2" presStyleLbl="node2" presStyleIdx="3" presStyleCnt="4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E6D4610-4E00-3D49-869A-2AF7AD66783E}" type="pres">
      <dgm:prSet presAssocID="{03679FF4-FF28-2A4D-95E1-D59C52F6F933}" presName="text2" presStyleLbl="fgAcc2" presStyleIdx="3" presStyleCnt="4" custLinFactNeighborX="-8824">
        <dgm:presLayoutVars>
          <dgm:chPref val="3"/>
        </dgm:presLayoutVars>
      </dgm:prSet>
      <dgm:spPr/>
    </dgm:pt>
    <dgm:pt modelId="{870A47D6-1900-4640-9D99-0B66F29B2F5F}" type="pres">
      <dgm:prSet presAssocID="{03679FF4-FF28-2A4D-95E1-D59C52F6F933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7C732E6-B29E-E944-BE98-F63AC3DD4240}" type="pres">
      <dgm:prSet presAssocID="{3184D572-32DE-784A-A777-2F013881F6E9}" presName="Name17" presStyleLbl="parChTrans1D3" presStyleIdx="5" presStyleCnt="7"/>
      <dgm:spPr/>
    </dgm:pt>
    <dgm:pt modelId="{9C62E955-57CC-3A45-BE25-554B3A85093A}" type="pres">
      <dgm:prSet presAssocID="{A12A35CE-FED9-0344-AB1D-FB8618682710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0028E04-09F8-3647-9D6D-FFC0B015942D}" type="pres">
      <dgm:prSet presAssocID="{A12A35CE-FED9-0344-AB1D-FB8618682710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43511E9-B553-BF4E-9BC6-07146143AF4B}" type="pres">
      <dgm:prSet presAssocID="{A12A35CE-FED9-0344-AB1D-FB8618682710}" presName="background3" presStyleLbl="node3" presStyleIdx="5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292A96A-C61B-EA40-91FB-83DD4DABCE2F}" type="pres">
      <dgm:prSet presAssocID="{A12A35CE-FED9-0344-AB1D-FB8618682710}" presName="text3" presStyleLbl="fgAcc3" presStyleIdx="5" presStyleCnt="7" custLinFactNeighborX="-8824">
        <dgm:presLayoutVars>
          <dgm:chPref val="3"/>
        </dgm:presLayoutVars>
      </dgm:prSet>
      <dgm:spPr/>
    </dgm:pt>
    <dgm:pt modelId="{BBE31FCC-1792-4A4E-B0C1-A7D30FEFA501}" type="pres">
      <dgm:prSet presAssocID="{A12A35CE-FED9-0344-AB1D-FB8618682710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BB7CB2E-F75A-1A4E-BA2B-2B5218DB26B9}" type="pres">
      <dgm:prSet presAssocID="{CDC760C2-3ADD-BA42-ABD8-D39DB4488100}" presName="Name17" presStyleLbl="parChTrans1D3" presStyleIdx="6" presStyleCnt="7"/>
      <dgm:spPr/>
    </dgm:pt>
    <dgm:pt modelId="{262450E0-B4B5-B84A-891D-E7FFD6AA0BD8}" type="pres">
      <dgm:prSet presAssocID="{CD4A3EE5-FE11-5540-84D4-20AB38E09183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E543DF5-F49E-DA44-B399-94C092A487CD}" type="pres">
      <dgm:prSet presAssocID="{CD4A3EE5-FE11-5540-84D4-20AB38E09183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805443A-6D17-AA43-B489-4E47C6DF3539}" type="pres">
      <dgm:prSet presAssocID="{CD4A3EE5-FE11-5540-84D4-20AB38E09183}" presName="background3" presStyleLbl="node3" presStyleIdx="6" presStyleCnt="7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C33FD09-2496-C247-8501-6EAE808BC78D}" type="pres">
      <dgm:prSet presAssocID="{CD4A3EE5-FE11-5540-84D4-20AB38E09183}" presName="text3" presStyleLbl="fgAcc3" presStyleIdx="6" presStyleCnt="7" custScaleX="114802" custScaleY="94637" custLinFactNeighborX="-8512" custLinFactNeighborY="-17">
        <dgm:presLayoutVars>
          <dgm:chPref val="3"/>
        </dgm:presLayoutVars>
      </dgm:prSet>
      <dgm:spPr/>
    </dgm:pt>
    <dgm:pt modelId="{9456613A-07FE-5A4F-A4BB-AB8CAE6A8A50}" type="pres">
      <dgm:prSet presAssocID="{CD4A3EE5-FE11-5540-84D4-20AB38E09183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ADB23AE-F9B8-4C55-848A-19C5E3431A41}" type="pres">
      <dgm:prSet presAssocID="{E3D81B16-C1C7-4DDD-9308-92C484F36D90}" presName="hierRoot1" presStyleCnt="0"/>
      <dgm:spPr/>
    </dgm:pt>
    <dgm:pt modelId="{A009E21F-7BED-4975-A68F-EAE0F068FCA9}" type="pres">
      <dgm:prSet presAssocID="{E3D81B16-C1C7-4DDD-9308-92C484F36D90}" presName="composite" presStyleCnt="0"/>
      <dgm:spPr/>
    </dgm:pt>
    <dgm:pt modelId="{00E75B5E-90E4-4477-8A75-22D7FA20E775}" type="pres">
      <dgm:prSet presAssocID="{E3D81B16-C1C7-4DDD-9308-92C484F36D90}" presName="background" presStyleLbl="node0" presStyleIdx="1" presStyleCnt="2"/>
      <dgm:spPr/>
    </dgm:pt>
    <dgm:pt modelId="{780B19C8-E6E6-4045-9132-ADF4AB509357}" type="pres">
      <dgm:prSet presAssocID="{E3D81B16-C1C7-4DDD-9308-92C484F36D90}" presName="text" presStyleLbl="fgAcc0" presStyleIdx="1" presStyleCnt="2" custScaleX="118301" custLinFactY="100000" custLinFactNeighborX="-13367" custLinFactNeighborY="139981">
        <dgm:presLayoutVars>
          <dgm:chPref val="3"/>
        </dgm:presLayoutVars>
      </dgm:prSet>
      <dgm:spPr/>
    </dgm:pt>
    <dgm:pt modelId="{7F9574B7-4FF1-4F2A-8A26-79DC5278336A}" type="pres">
      <dgm:prSet presAssocID="{E3D81B16-C1C7-4DDD-9308-92C484F36D90}" presName="hierChild2" presStyleCnt="0"/>
      <dgm:spPr/>
    </dgm:pt>
  </dgm:ptLst>
  <dgm:cxnLst>
    <dgm:cxn modelId="{54134C09-E230-1F47-8467-83CCCF3ED4B3}" type="presOf" srcId="{04970528-5BC0-BE46-88A2-CB55FE5FFC01}" destId="{8BF4A5BF-2560-8C4A-BCF3-36F8072FA42F}" srcOrd="0" destOrd="0" presId="urn:microsoft.com/office/officeart/2005/8/layout/hierarchy1"/>
    <dgm:cxn modelId="{65D7190B-91AC-E744-8706-84FD769CFE21}" srcId="{69FF287A-16E5-E345-8D0A-124A136A68A8}" destId="{AC2FEBB3-E2B1-8D48-B371-AE584544B91C}" srcOrd="1" destOrd="0" parTransId="{06240C8C-B4A5-CD4A-8012-0E5A1D9AFF19}" sibTransId="{6EE75104-9FC5-3944-B5D1-95DBAAA64BC3}"/>
    <dgm:cxn modelId="{4F539E10-990B-6B45-85DA-E4774BEC80B3}" type="presOf" srcId="{EA2F81FF-91EB-D04E-9580-B3122DCBA23A}" destId="{A364C8F4-34FA-B242-97AF-6446940EE9AF}" srcOrd="0" destOrd="0" presId="urn:microsoft.com/office/officeart/2005/8/layout/hierarchy1"/>
    <dgm:cxn modelId="{07B7221F-649A-2B42-B0CD-4C1DFD8451AF}" type="presOf" srcId="{4B33CACE-C6CC-1A45-BBBF-20001573471B}" destId="{361E73D3-0ADE-AE4B-9990-80BCCBCAB28B}" srcOrd="0" destOrd="0" presId="urn:microsoft.com/office/officeart/2005/8/layout/hierarchy1"/>
    <dgm:cxn modelId="{04CDB523-CCB5-A34C-8DD5-7CE8F05D8481}" srcId="{80DB4966-707E-1441-8C03-88F0DB1A35E2}" destId="{03679FF4-FF28-2A4D-95E1-D59C52F6F933}" srcOrd="3" destOrd="0" parTransId="{3D3159BE-3CEB-2840-AE54-2B9090B3FD67}" sibTransId="{5EC5D092-5DFA-8242-9C35-89F84AA1CBE0}"/>
    <dgm:cxn modelId="{7FAC2925-6AA8-014F-AB4A-7431F4C8D229}" type="presOf" srcId="{8DEC6D53-A2E9-E44E-A706-29A05301850E}" destId="{641692BC-6D44-E94B-928C-460A9F6C5BCF}" srcOrd="0" destOrd="0" presId="urn:microsoft.com/office/officeart/2005/8/layout/hierarchy1"/>
    <dgm:cxn modelId="{D1714A26-E21B-ED42-ACE0-54F1B60BAAA8}" type="presOf" srcId="{74F3FB7C-C4EA-AB42-8661-A8528D123A82}" destId="{F7D9A35C-FF40-CF4A-ACF9-3A048E3513E8}" srcOrd="0" destOrd="0" presId="urn:microsoft.com/office/officeart/2005/8/layout/hierarchy1"/>
    <dgm:cxn modelId="{5A82C428-0EB0-884D-8492-CFF6EC858F21}" type="presOf" srcId="{80DB4966-707E-1441-8C03-88F0DB1A35E2}" destId="{6113495D-0A38-4041-9D17-2595478056DB}" srcOrd="0" destOrd="0" presId="urn:microsoft.com/office/officeart/2005/8/layout/hierarchy1"/>
    <dgm:cxn modelId="{369AE12A-5473-3143-B8C3-E85203D30B45}" type="presOf" srcId="{94CC73D4-1F99-DF49-A307-D3DD0FA23653}" destId="{E40351FD-F2E3-8945-98CD-186687CB3F06}" srcOrd="0" destOrd="0" presId="urn:microsoft.com/office/officeart/2005/8/layout/hierarchy1"/>
    <dgm:cxn modelId="{674F6E2B-D4C6-D343-A676-DE7229EDBF5C}" type="presOf" srcId="{3184D572-32DE-784A-A777-2F013881F6E9}" destId="{E7C732E6-B29E-E944-BE98-F63AC3DD4240}" srcOrd="0" destOrd="0" presId="urn:microsoft.com/office/officeart/2005/8/layout/hierarchy1"/>
    <dgm:cxn modelId="{C68BD92F-BCDA-F94F-9288-C9219A63458F}" type="presOf" srcId="{AC2FEBB3-E2B1-8D48-B371-AE584544B91C}" destId="{5FD67400-61EA-9643-BF23-7E1C8F0FA8EE}" srcOrd="0" destOrd="0" presId="urn:microsoft.com/office/officeart/2005/8/layout/hierarchy1"/>
    <dgm:cxn modelId="{3F9BA030-3569-EB4B-BD0E-E76443304AB4}" type="presOf" srcId="{1C660E1E-1BFE-5D44-BA5E-EFED5844C687}" destId="{EAE49592-0F99-9745-BCA7-D569691CCABA}" srcOrd="0" destOrd="0" presId="urn:microsoft.com/office/officeart/2005/8/layout/hierarchy1"/>
    <dgm:cxn modelId="{EC071632-A903-3E46-A81E-10893706A915}" srcId="{80DB4966-707E-1441-8C03-88F0DB1A35E2}" destId="{4230CFD1-C385-4B41-A2E2-A5015069EA2E}" srcOrd="0" destOrd="0" parTransId="{04970528-5BC0-BE46-88A2-CB55FE5FFC01}" sibTransId="{403A3CA8-1DDF-A844-AEB1-996081C2E03A}"/>
    <dgm:cxn modelId="{C5C1B93B-1C78-4A08-803A-87B70BEB651D}" srcId="{EA2F81FF-91EB-D04E-9580-B3122DCBA23A}" destId="{E3D81B16-C1C7-4DDD-9308-92C484F36D90}" srcOrd="1" destOrd="0" parTransId="{66D6D683-D2B6-42AF-A98D-2880355A3272}" sibTransId="{82CF8DE9-B308-40E2-B21F-C013B99E734F}"/>
    <dgm:cxn modelId="{5E0B173D-9711-5B45-BE69-43ECBE17C4D2}" type="presOf" srcId="{7219876C-9D79-344E-B25F-5D871DDF280E}" destId="{8AC2FB49-265A-DF4C-B6E0-E221B95E79BF}" srcOrd="0" destOrd="0" presId="urn:microsoft.com/office/officeart/2005/8/layout/hierarchy1"/>
    <dgm:cxn modelId="{EFA4713F-4B38-2541-BAB0-944A581FC98E}" type="presOf" srcId="{A12A35CE-FED9-0344-AB1D-FB8618682710}" destId="{C292A96A-C61B-EA40-91FB-83DD4DABCE2F}" srcOrd="0" destOrd="0" presId="urn:microsoft.com/office/officeart/2005/8/layout/hierarchy1"/>
    <dgm:cxn modelId="{B1713160-66C4-954F-9FD9-B8BE43C88A06}" srcId="{EA2F81FF-91EB-D04E-9580-B3122DCBA23A}" destId="{80DB4966-707E-1441-8C03-88F0DB1A35E2}" srcOrd="0" destOrd="0" parTransId="{6D658A57-99F5-B640-945F-8869916698F9}" sibTransId="{FBF6B110-9C50-684E-91EB-002F8EE606A2}"/>
    <dgm:cxn modelId="{27463945-D2C3-4979-83A9-8403ED7D633C}" type="presOf" srcId="{E3D81B16-C1C7-4DDD-9308-92C484F36D90}" destId="{780B19C8-E6E6-4045-9132-ADF4AB509357}" srcOrd="0" destOrd="0" presId="urn:microsoft.com/office/officeart/2005/8/layout/hierarchy1"/>
    <dgm:cxn modelId="{1BD8CB65-EC16-F447-A211-73755C46AB3A}" srcId="{80DB4966-707E-1441-8C03-88F0DB1A35E2}" destId="{69FF287A-16E5-E345-8D0A-124A136A68A8}" srcOrd="2" destOrd="0" parTransId="{14D9949B-7579-B24D-B19B-D75FC2AB1446}" sibTransId="{C19FC8A4-4DA0-AB4A-BC67-BA9B135FE06B}"/>
    <dgm:cxn modelId="{9C586370-8000-D44E-8B0E-D910C3D39030}" type="presOf" srcId="{0DB40AFD-F2DB-6244-9AA2-CEAB66C08E27}" destId="{BE8B9273-35A8-DF4D-B3F2-8634D49010F3}" srcOrd="0" destOrd="0" presId="urn:microsoft.com/office/officeart/2005/8/layout/hierarchy1"/>
    <dgm:cxn modelId="{38DDC374-4B80-F74F-8390-27EFDA9477A7}" type="presOf" srcId="{14D9949B-7579-B24D-B19B-D75FC2AB1446}" destId="{E03F4891-4371-7A4D-8F62-C3EA8E803D1A}" srcOrd="0" destOrd="0" presId="urn:microsoft.com/office/officeart/2005/8/layout/hierarchy1"/>
    <dgm:cxn modelId="{2E0D9C59-0109-8B4D-A21B-068409AEDBB4}" type="presOf" srcId="{16B7AD68-22B5-1E49-8B65-D93CF6C35789}" destId="{BFEB8222-2D5E-8B45-8C4A-CB6AAAD5E349}" srcOrd="0" destOrd="0" presId="urn:microsoft.com/office/officeart/2005/8/layout/hierarchy1"/>
    <dgm:cxn modelId="{D46ABC7E-46FD-9C40-BEFD-09283BCECAE6}" srcId="{03679FF4-FF28-2A4D-95E1-D59C52F6F933}" destId="{A12A35CE-FED9-0344-AB1D-FB8618682710}" srcOrd="0" destOrd="0" parTransId="{3184D572-32DE-784A-A777-2F013881F6E9}" sibTransId="{39162598-3DB1-F648-AB4E-C50A962D72B5}"/>
    <dgm:cxn modelId="{68D2BA80-6F0D-7D4A-ACAC-9F98EA996E92}" type="presOf" srcId="{9814949A-BB51-544C-B1BE-A1BB08D435BA}" destId="{E7947428-649E-2E4D-B928-3BB96B4A1535}" srcOrd="0" destOrd="0" presId="urn:microsoft.com/office/officeart/2005/8/layout/hierarchy1"/>
    <dgm:cxn modelId="{1F290995-91AB-8D48-AC22-8688B516B74A}" srcId="{69FF287A-16E5-E345-8D0A-124A136A68A8}" destId="{291FCBC3-51D8-9A4D-9757-9A437317102E}" srcOrd="0" destOrd="0" parTransId="{4B33CACE-C6CC-1A45-BBBF-20001573471B}" sibTransId="{5E45D2A5-EC05-A045-804A-07A17F0AAD61}"/>
    <dgm:cxn modelId="{68495E9A-83AE-7349-8CE3-2B361B49A368}" type="presOf" srcId="{3D3159BE-3CEB-2840-AE54-2B9090B3FD67}" destId="{295C8D38-0300-D043-88DA-E56F93201877}" srcOrd="0" destOrd="0" presId="urn:microsoft.com/office/officeart/2005/8/layout/hierarchy1"/>
    <dgm:cxn modelId="{218E25A3-525A-B944-A8CD-DBEC83CDB681}" type="presOf" srcId="{06240C8C-B4A5-CD4A-8012-0E5A1D9AFF19}" destId="{0982BD49-B2BA-544B-803F-C1552BFE899C}" srcOrd="0" destOrd="0" presId="urn:microsoft.com/office/officeart/2005/8/layout/hierarchy1"/>
    <dgm:cxn modelId="{AB455CA9-D27D-1841-9A3A-7E2DD0281951}" type="presOf" srcId="{328BC877-0DB0-914F-8149-87D0721F74FD}" destId="{1DEA7630-B493-D24E-BF19-F9566AFC9460}" srcOrd="0" destOrd="0" presId="urn:microsoft.com/office/officeart/2005/8/layout/hierarchy1"/>
    <dgm:cxn modelId="{C0BAFEAE-FB4C-F34F-8DB7-905B7EBF3178}" type="presOf" srcId="{4230CFD1-C385-4B41-A2E2-A5015069EA2E}" destId="{8206FE6A-7816-414D-ADC1-51312A77676F}" srcOrd="0" destOrd="0" presId="urn:microsoft.com/office/officeart/2005/8/layout/hierarchy1"/>
    <dgm:cxn modelId="{23C22BAF-37AC-ED4E-B92D-470698A9E636}" type="presOf" srcId="{03679FF4-FF28-2A4D-95E1-D59C52F6F933}" destId="{4E6D4610-4E00-3D49-869A-2AF7AD66783E}" srcOrd="0" destOrd="0" presId="urn:microsoft.com/office/officeart/2005/8/layout/hierarchy1"/>
    <dgm:cxn modelId="{ED96C8BA-F968-4D41-9018-19C9242BEC12}" srcId="{4230CFD1-C385-4B41-A2E2-A5015069EA2E}" destId="{7219876C-9D79-344E-B25F-5D871DDF280E}" srcOrd="1" destOrd="0" parTransId="{94CC73D4-1F99-DF49-A307-D3DD0FA23653}" sibTransId="{AB33BC18-8FAD-D443-823E-5BC055FA7EB6}"/>
    <dgm:cxn modelId="{96F95EBF-36C7-6B4F-B0C4-44EB9A269863}" type="presOf" srcId="{69FF287A-16E5-E345-8D0A-124A136A68A8}" destId="{399AAF13-D187-0444-A46F-48DC6B818E4B}" srcOrd="0" destOrd="0" presId="urn:microsoft.com/office/officeart/2005/8/layout/hierarchy1"/>
    <dgm:cxn modelId="{E4EE4DD6-DE68-C543-824B-DB37D5B31E46}" type="presOf" srcId="{CDC760C2-3ADD-BA42-ABD8-D39DB4488100}" destId="{ABB7CB2E-F75A-1A4E-BA2B-2B5218DB26B9}" srcOrd="0" destOrd="0" presId="urn:microsoft.com/office/officeart/2005/8/layout/hierarchy1"/>
    <dgm:cxn modelId="{B557C1D9-9B1E-0A42-8FFB-8A28F3BB2070}" srcId="{4230CFD1-C385-4B41-A2E2-A5015069EA2E}" destId="{9814949A-BB51-544C-B1BE-A1BB08D435BA}" srcOrd="0" destOrd="0" parTransId="{74F3FB7C-C4EA-AB42-8661-A8528D123A82}" sibTransId="{6F7CD0B4-116D-3F42-B234-2A5117622C03}"/>
    <dgm:cxn modelId="{3C3234E0-4F5E-6246-92EA-4A4971EB800F}" type="presOf" srcId="{6205295C-54D7-C447-B4FB-00349D619F7C}" destId="{184D32E7-B4D4-2D4B-AA82-197E584855A8}" srcOrd="0" destOrd="0" presId="urn:microsoft.com/office/officeart/2005/8/layout/hierarchy1"/>
    <dgm:cxn modelId="{37A340E0-F0D3-8849-93FB-02D87E557580}" srcId="{03679FF4-FF28-2A4D-95E1-D59C52F6F933}" destId="{CD4A3EE5-FE11-5540-84D4-20AB38E09183}" srcOrd="1" destOrd="0" parTransId="{CDC760C2-3ADD-BA42-ABD8-D39DB4488100}" sibTransId="{BACC4384-DBA2-C344-9B15-C67A480586CB}"/>
    <dgm:cxn modelId="{709DB3E1-514C-0141-80D0-4F4A73A45734}" type="presOf" srcId="{CD4A3EE5-FE11-5540-84D4-20AB38E09183}" destId="{3C33FD09-2496-C247-8501-6EAE808BC78D}" srcOrd="0" destOrd="0" presId="urn:microsoft.com/office/officeart/2005/8/layout/hierarchy1"/>
    <dgm:cxn modelId="{513A1DF3-5604-854A-B7FD-4984724A4702}" srcId="{9814949A-BB51-544C-B1BE-A1BB08D435BA}" destId="{1C660E1E-1BFE-5D44-BA5E-EFED5844C687}" srcOrd="0" destOrd="0" parTransId="{328BC877-0DB0-914F-8149-87D0721F74FD}" sibTransId="{BFFA2722-6AFA-1C42-8AC3-C0E9D0E9F01F}"/>
    <dgm:cxn modelId="{BC4147F4-D83F-F443-8DEF-ACC567775659}" type="presOf" srcId="{291FCBC3-51D8-9A4D-9757-9A437317102E}" destId="{F84C4BFB-0927-5548-BF9D-9068B372AFAE}" srcOrd="0" destOrd="0" presId="urn:microsoft.com/office/officeart/2005/8/layout/hierarchy1"/>
    <dgm:cxn modelId="{AD666BFA-76EE-E445-9993-2361F29817A5}" srcId="{69FF287A-16E5-E345-8D0A-124A136A68A8}" destId="{6205295C-54D7-C447-B4FB-00349D619F7C}" srcOrd="2" destOrd="0" parTransId="{16B7AD68-22B5-1E49-8B65-D93CF6C35789}" sibTransId="{E9C0F214-AF49-E947-A132-2B886DFB3606}"/>
    <dgm:cxn modelId="{297A2CFC-FD67-224D-83E5-B5623812DCC3}" srcId="{80DB4966-707E-1441-8C03-88F0DB1A35E2}" destId="{8DEC6D53-A2E9-E44E-A706-29A05301850E}" srcOrd="1" destOrd="0" parTransId="{0DB40AFD-F2DB-6244-9AA2-CEAB66C08E27}" sibTransId="{227451F6-E024-814E-8824-1553386C603F}"/>
    <dgm:cxn modelId="{2C03DA9F-8BAD-344F-9E68-8D07E4FA78DE}" type="presParOf" srcId="{A364C8F4-34FA-B242-97AF-6446940EE9AF}" destId="{F34BA7E0-D592-854A-8542-7AA7B5E02397}" srcOrd="0" destOrd="0" presId="urn:microsoft.com/office/officeart/2005/8/layout/hierarchy1"/>
    <dgm:cxn modelId="{C1F2EA52-A4F7-BB44-A6E9-1D4B9493F9AF}" type="presParOf" srcId="{F34BA7E0-D592-854A-8542-7AA7B5E02397}" destId="{13922B4A-FE80-624F-A2CD-9BC098BE65D1}" srcOrd="0" destOrd="0" presId="urn:microsoft.com/office/officeart/2005/8/layout/hierarchy1"/>
    <dgm:cxn modelId="{B97C52CA-72DA-7D49-8793-4B11BB11FB58}" type="presParOf" srcId="{13922B4A-FE80-624F-A2CD-9BC098BE65D1}" destId="{DE0BDDBE-A025-C748-A343-36B6B5BEC2D2}" srcOrd="0" destOrd="0" presId="urn:microsoft.com/office/officeart/2005/8/layout/hierarchy1"/>
    <dgm:cxn modelId="{A18F1C6D-7787-2940-A3D0-F87F528D3075}" type="presParOf" srcId="{13922B4A-FE80-624F-A2CD-9BC098BE65D1}" destId="{6113495D-0A38-4041-9D17-2595478056DB}" srcOrd="1" destOrd="0" presId="urn:microsoft.com/office/officeart/2005/8/layout/hierarchy1"/>
    <dgm:cxn modelId="{3CFBBFAF-656E-3446-AB8E-C36985D86220}" type="presParOf" srcId="{F34BA7E0-D592-854A-8542-7AA7B5E02397}" destId="{2D1A7682-9D71-694D-B1B0-4B4197071E62}" srcOrd="1" destOrd="0" presId="urn:microsoft.com/office/officeart/2005/8/layout/hierarchy1"/>
    <dgm:cxn modelId="{E189F8C4-0CD4-0940-A9DB-F006EC58C448}" type="presParOf" srcId="{2D1A7682-9D71-694D-B1B0-4B4197071E62}" destId="{8BF4A5BF-2560-8C4A-BCF3-36F8072FA42F}" srcOrd="0" destOrd="0" presId="urn:microsoft.com/office/officeart/2005/8/layout/hierarchy1"/>
    <dgm:cxn modelId="{3C65D740-0EED-1746-BFD4-283DEB52D47B}" type="presParOf" srcId="{2D1A7682-9D71-694D-B1B0-4B4197071E62}" destId="{8F472BF8-5B70-6148-BE00-645A3F8BCC0A}" srcOrd="1" destOrd="0" presId="urn:microsoft.com/office/officeart/2005/8/layout/hierarchy1"/>
    <dgm:cxn modelId="{03EA1A59-5F42-494C-8F7E-EB2194EB2DCE}" type="presParOf" srcId="{8F472BF8-5B70-6148-BE00-645A3F8BCC0A}" destId="{BE51581A-9EDB-6A41-9D80-A37B55874F4F}" srcOrd="0" destOrd="0" presId="urn:microsoft.com/office/officeart/2005/8/layout/hierarchy1"/>
    <dgm:cxn modelId="{0634FFDF-5327-0440-BD6E-3E2CDC314910}" type="presParOf" srcId="{BE51581A-9EDB-6A41-9D80-A37B55874F4F}" destId="{E11A087F-CE8C-4340-A75E-7AEF39A20CA8}" srcOrd="0" destOrd="0" presId="urn:microsoft.com/office/officeart/2005/8/layout/hierarchy1"/>
    <dgm:cxn modelId="{4A9D9565-4E35-D64E-82FF-C3024BC5FCE6}" type="presParOf" srcId="{BE51581A-9EDB-6A41-9D80-A37B55874F4F}" destId="{8206FE6A-7816-414D-ADC1-51312A77676F}" srcOrd="1" destOrd="0" presId="urn:microsoft.com/office/officeart/2005/8/layout/hierarchy1"/>
    <dgm:cxn modelId="{956C5661-D028-684F-AF35-5CC841789EB4}" type="presParOf" srcId="{8F472BF8-5B70-6148-BE00-645A3F8BCC0A}" destId="{21B30BD6-DB39-7B45-808B-D6D9919E3402}" srcOrd="1" destOrd="0" presId="urn:microsoft.com/office/officeart/2005/8/layout/hierarchy1"/>
    <dgm:cxn modelId="{30AFB387-EC2C-ED47-82DA-087B5B3F184A}" type="presParOf" srcId="{21B30BD6-DB39-7B45-808B-D6D9919E3402}" destId="{F7D9A35C-FF40-CF4A-ACF9-3A048E3513E8}" srcOrd="0" destOrd="0" presId="urn:microsoft.com/office/officeart/2005/8/layout/hierarchy1"/>
    <dgm:cxn modelId="{793EA1EC-F0BB-8847-AC89-47D5FDAF1183}" type="presParOf" srcId="{21B30BD6-DB39-7B45-808B-D6D9919E3402}" destId="{36273679-9C54-FB4A-9540-E64EE989A7F6}" srcOrd="1" destOrd="0" presId="urn:microsoft.com/office/officeart/2005/8/layout/hierarchy1"/>
    <dgm:cxn modelId="{6D3902F3-A9D7-C84B-97BD-D3E517871A95}" type="presParOf" srcId="{36273679-9C54-FB4A-9540-E64EE989A7F6}" destId="{7A4AA82B-EDC1-CF4B-81B5-E8F285C98874}" srcOrd="0" destOrd="0" presId="urn:microsoft.com/office/officeart/2005/8/layout/hierarchy1"/>
    <dgm:cxn modelId="{4C8BD322-DE7A-D24E-9F25-DFA1BD97FE70}" type="presParOf" srcId="{7A4AA82B-EDC1-CF4B-81B5-E8F285C98874}" destId="{8D5FCED4-CA77-054F-A39D-C29085E82554}" srcOrd="0" destOrd="0" presId="urn:microsoft.com/office/officeart/2005/8/layout/hierarchy1"/>
    <dgm:cxn modelId="{CC2D1C89-D4BC-B84F-B02A-717CF2FA2EA5}" type="presParOf" srcId="{7A4AA82B-EDC1-CF4B-81B5-E8F285C98874}" destId="{E7947428-649E-2E4D-B928-3BB96B4A1535}" srcOrd="1" destOrd="0" presId="urn:microsoft.com/office/officeart/2005/8/layout/hierarchy1"/>
    <dgm:cxn modelId="{5CC5EDB1-FE08-DC47-A0BC-E3BCFD0D6573}" type="presParOf" srcId="{36273679-9C54-FB4A-9540-E64EE989A7F6}" destId="{421C82A4-0463-6646-84B4-F47EA55EAA38}" srcOrd="1" destOrd="0" presId="urn:microsoft.com/office/officeart/2005/8/layout/hierarchy1"/>
    <dgm:cxn modelId="{A409A499-C28D-144C-9BBB-95F6FD6BAC8C}" type="presParOf" srcId="{421C82A4-0463-6646-84B4-F47EA55EAA38}" destId="{1DEA7630-B493-D24E-BF19-F9566AFC9460}" srcOrd="0" destOrd="0" presId="urn:microsoft.com/office/officeart/2005/8/layout/hierarchy1"/>
    <dgm:cxn modelId="{81906CFE-908D-3F48-A8FB-44B14D0CB177}" type="presParOf" srcId="{421C82A4-0463-6646-84B4-F47EA55EAA38}" destId="{747886C8-868C-2E46-AE6B-BCB1579E95E4}" srcOrd="1" destOrd="0" presId="urn:microsoft.com/office/officeart/2005/8/layout/hierarchy1"/>
    <dgm:cxn modelId="{83482B94-4CF5-D84F-9027-9DDAA3496B5D}" type="presParOf" srcId="{747886C8-868C-2E46-AE6B-BCB1579E95E4}" destId="{0E6FECD6-03AD-0545-9059-6ACA706ECAFC}" srcOrd="0" destOrd="0" presId="urn:microsoft.com/office/officeart/2005/8/layout/hierarchy1"/>
    <dgm:cxn modelId="{932698EA-D6D2-F24D-A738-6A7CE1D0C89E}" type="presParOf" srcId="{0E6FECD6-03AD-0545-9059-6ACA706ECAFC}" destId="{4E5467F2-E71C-FF4D-A4C7-F6AB16EAA6AF}" srcOrd="0" destOrd="0" presId="urn:microsoft.com/office/officeart/2005/8/layout/hierarchy1"/>
    <dgm:cxn modelId="{63E3BA46-ABC7-1B4A-9FBE-D0636625ECCC}" type="presParOf" srcId="{0E6FECD6-03AD-0545-9059-6ACA706ECAFC}" destId="{EAE49592-0F99-9745-BCA7-D569691CCABA}" srcOrd="1" destOrd="0" presId="urn:microsoft.com/office/officeart/2005/8/layout/hierarchy1"/>
    <dgm:cxn modelId="{39849272-DC22-6B41-A5A5-85F3D6A108E6}" type="presParOf" srcId="{747886C8-868C-2E46-AE6B-BCB1579E95E4}" destId="{F3A3ED68-905C-CB4D-9603-17D05220C23D}" srcOrd="1" destOrd="0" presId="urn:microsoft.com/office/officeart/2005/8/layout/hierarchy1"/>
    <dgm:cxn modelId="{4033397E-B90E-C144-A02A-EF6F9F6C1E75}" type="presParOf" srcId="{21B30BD6-DB39-7B45-808B-D6D9919E3402}" destId="{E40351FD-F2E3-8945-98CD-186687CB3F06}" srcOrd="2" destOrd="0" presId="urn:microsoft.com/office/officeart/2005/8/layout/hierarchy1"/>
    <dgm:cxn modelId="{6DC46A06-6416-1A40-89DF-BDF12A06B2B6}" type="presParOf" srcId="{21B30BD6-DB39-7B45-808B-D6D9919E3402}" destId="{F423F712-47CA-174B-8A6A-897B6C738531}" srcOrd="3" destOrd="0" presId="urn:microsoft.com/office/officeart/2005/8/layout/hierarchy1"/>
    <dgm:cxn modelId="{796B8108-FA70-6344-A3EF-CBF4A3A343C9}" type="presParOf" srcId="{F423F712-47CA-174B-8A6A-897B6C738531}" destId="{69EAEE3C-8B70-D949-949C-CD641D008085}" srcOrd="0" destOrd="0" presId="urn:microsoft.com/office/officeart/2005/8/layout/hierarchy1"/>
    <dgm:cxn modelId="{98671EBB-60EF-C842-8F32-25D211C478FB}" type="presParOf" srcId="{69EAEE3C-8B70-D949-949C-CD641D008085}" destId="{1647D5D3-2ACB-2F4B-B6FC-765B321418EF}" srcOrd="0" destOrd="0" presId="urn:microsoft.com/office/officeart/2005/8/layout/hierarchy1"/>
    <dgm:cxn modelId="{BC100B98-D70C-D742-B0A7-46B6AAA84EEB}" type="presParOf" srcId="{69EAEE3C-8B70-D949-949C-CD641D008085}" destId="{8AC2FB49-265A-DF4C-B6E0-E221B95E79BF}" srcOrd="1" destOrd="0" presId="urn:microsoft.com/office/officeart/2005/8/layout/hierarchy1"/>
    <dgm:cxn modelId="{055B1041-DFD7-4F46-A865-C3F271454605}" type="presParOf" srcId="{F423F712-47CA-174B-8A6A-897B6C738531}" destId="{D1C49E26-119B-544D-8B7C-42A529E8EB40}" srcOrd="1" destOrd="0" presId="urn:microsoft.com/office/officeart/2005/8/layout/hierarchy1"/>
    <dgm:cxn modelId="{C8636EFC-DCD3-1A4B-8A62-A8D0EF97A5C0}" type="presParOf" srcId="{2D1A7682-9D71-694D-B1B0-4B4197071E62}" destId="{BE8B9273-35A8-DF4D-B3F2-8634D49010F3}" srcOrd="2" destOrd="0" presId="urn:microsoft.com/office/officeart/2005/8/layout/hierarchy1"/>
    <dgm:cxn modelId="{08C5C208-4458-6C4C-AA78-0620ED1A3F8E}" type="presParOf" srcId="{2D1A7682-9D71-694D-B1B0-4B4197071E62}" destId="{59380732-D6A7-2C4C-A4D8-7007E45EE168}" srcOrd="3" destOrd="0" presId="urn:microsoft.com/office/officeart/2005/8/layout/hierarchy1"/>
    <dgm:cxn modelId="{46348143-20C4-7C4C-83BC-7218916F8C32}" type="presParOf" srcId="{59380732-D6A7-2C4C-A4D8-7007E45EE168}" destId="{6B286F3E-3A6C-B448-A306-AB212A64DE60}" srcOrd="0" destOrd="0" presId="urn:microsoft.com/office/officeart/2005/8/layout/hierarchy1"/>
    <dgm:cxn modelId="{CE47CDDE-D115-9E49-84D0-8B625BB91E84}" type="presParOf" srcId="{6B286F3E-3A6C-B448-A306-AB212A64DE60}" destId="{20C87887-FBF1-C143-A3F3-AA4D76789102}" srcOrd="0" destOrd="0" presId="urn:microsoft.com/office/officeart/2005/8/layout/hierarchy1"/>
    <dgm:cxn modelId="{44C29ED8-3A1E-614B-9D8F-A9D45D24D3FE}" type="presParOf" srcId="{6B286F3E-3A6C-B448-A306-AB212A64DE60}" destId="{641692BC-6D44-E94B-928C-460A9F6C5BCF}" srcOrd="1" destOrd="0" presId="urn:microsoft.com/office/officeart/2005/8/layout/hierarchy1"/>
    <dgm:cxn modelId="{2E83FEC2-88F8-9F41-8707-DD7D6B66ADB9}" type="presParOf" srcId="{59380732-D6A7-2C4C-A4D8-7007E45EE168}" destId="{4876CB73-466E-8D48-AF60-79564A7D7731}" srcOrd="1" destOrd="0" presId="urn:microsoft.com/office/officeart/2005/8/layout/hierarchy1"/>
    <dgm:cxn modelId="{C3C3BC63-83EA-044D-B394-FBB382510B89}" type="presParOf" srcId="{2D1A7682-9D71-694D-B1B0-4B4197071E62}" destId="{E03F4891-4371-7A4D-8F62-C3EA8E803D1A}" srcOrd="4" destOrd="0" presId="urn:microsoft.com/office/officeart/2005/8/layout/hierarchy1"/>
    <dgm:cxn modelId="{DAAA6FAF-2052-9744-ACC6-8DA5050BDE39}" type="presParOf" srcId="{2D1A7682-9D71-694D-B1B0-4B4197071E62}" destId="{330F4160-26C7-A245-8B63-153905E797DB}" srcOrd="5" destOrd="0" presId="urn:microsoft.com/office/officeart/2005/8/layout/hierarchy1"/>
    <dgm:cxn modelId="{7A042E46-EEDF-6F45-9717-C4A1DBFBD3F5}" type="presParOf" srcId="{330F4160-26C7-A245-8B63-153905E797DB}" destId="{49789F9A-ED3F-3B44-A7D1-A717614D9446}" srcOrd="0" destOrd="0" presId="urn:microsoft.com/office/officeart/2005/8/layout/hierarchy1"/>
    <dgm:cxn modelId="{AB2A2CF3-9967-5D44-8451-A3B595AE0FB1}" type="presParOf" srcId="{49789F9A-ED3F-3B44-A7D1-A717614D9446}" destId="{861CA389-B7E3-8845-B6B5-2997E9DC4C3B}" srcOrd="0" destOrd="0" presId="urn:microsoft.com/office/officeart/2005/8/layout/hierarchy1"/>
    <dgm:cxn modelId="{086AA00F-C309-5E48-9DAB-6C8764EA26B0}" type="presParOf" srcId="{49789F9A-ED3F-3B44-A7D1-A717614D9446}" destId="{399AAF13-D187-0444-A46F-48DC6B818E4B}" srcOrd="1" destOrd="0" presId="urn:microsoft.com/office/officeart/2005/8/layout/hierarchy1"/>
    <dgm:cxn modelId="{F4B7E8CA-3985-1A4C-938C-37C05220BD49}" type="presParOf" srcId="{330F4160-26C7-A245-8B63-153905E797DB}" destId="{0FE62CFC-FE6B-874B-8DA5-2364D4F4EA24}" srcOrd="1" destOrd="0" presId="urn:microsoft.com/office/officeart/2005/8/layout/hierarchy1"/>
    <dgm:cxn modelId="{A484F2FF-B600-D943-A652-27650D956DC7}" type="presParOf" srcId="{0FE62CFC-FE6B-874B-8DA5-2364D4F4EA24}" destId="{361E73D3-0ADE-AE4B-9990-80BCCBCAB28B}" srcOrd="0" destOrd="0" presId="urn:microsoft.com/office/officeart/2005/8/layout/hierarchy1"/>
    <dgm:cxn modelId="{91F654CA-06BA-DD4D-8DE0-A3E3E35E0595}" type="presParOf" srcId="{0FE62CFC-FE6B-874B-8DA5-2364D4F4EA24}" destId="{21CE42BC-63A0-C449-8CC9-1757A018352B}" srcOrd="1" destOrd="0" presId="urn:microsoft.com/office/officeart/2005/8/layout/hierarchy1"/>
    <dgm:cxn modelId="{3146B8C3-F117-F746-8523-D57F998E558D}" type="presParOf" srcId="{21CE42BC-63A0-C449-8CC9-1757A018352B}" destId="{BCB799E5-B852-554B-8CE3-2B33AF175104}" srcOrd="0" destOrd="0" presId="urn:microsoft.com/office/officeart/2005/8/layout/hierarchy1"/>
    <dgm:cxn modelId="{C8E18CDE-E11B-5344-8933-2B7EC5081DEC}" type="presParOf" srcId="{BCB799E5-B852-554B-8CE3-2B33AF175104}" destId="{34CC6F8B-4904-734A-91D8-4DA79B9475CB}" srcOrd="0" destOrd="0" presId="urn:microsoft.com/office/officeart/2005/8/layout/hierarchy1"/>
    <dgm:cxn modelId="{C173C4E0-CE07-1B44-AB8D-56B9B0BCCB4C}" type="presParOf" srcId="{BCB799E5-B852-554B-8CE3-2B33AF175104}" destId="{F84C4BFB-0927-5548-BF9D-9068B372AFAE}" srcOrd="1" destOrd="0" presId="urn:microsoft.com/office/officeart/2005/8/layout/hierarchy1"/>
    <dgm:cxn modelId="{1033A8FC-F3EF-A94F-8E42-BB18CCEF43CF}" type="presParOf" srcId="{21CE42BC-63A0-C449-8CC9-1757A018352B}" destId="{309C708E-0916-5E4A-9D2F-43C6129D836B}" srcOrd="1" destOrd="0" presId="urn:microsoft.com/office/officeart/2005/8/layout/hierarchy1"/>
    <dgm:cxn modelId="{59F6407F-EC5E-264D-9E7B-CC75768F4207}" type="presParOf" srcId="{0FE62CFC-FE6B-874B-8DA5-2364D4F4EA24}" destId="{0982BD49-B2BA-544B-803F-C1552BFE899C}" srcOrd="2" destOrd="0" presId="urn:microsoft.com/office/officeart/2005/8/layout/hierarchy1"/>
    <dgm:cxn modelId="{4A1FCBDE-3698-DB43-82ED-C97616764A1B}" type="presParOf" srcId="{0FE62CFC-FE6B-874B-8DA5-2364D4F4EA24}" destId="{2FDE395B-9CF8-5D49-AF3C-026DE11B3516}" srcOrd="3" destOrd="0" presId="urn:microsoft.com/office/officeart/2005/8/layout/hierarchy1"/>
    <dgm:cxn modelId="{4BA08C18-52CB-3345-808B-882F4F763CE8}" type="presParOf" srcId="{2FDE395B-9CF8-5D49-AF3C-026DE11B3516}" destId="{27606186-FB8E-9C40-8284-CB169AE7E1D7}" srcOrd="0" destOrd="0" presId="urn:microsoft.com/office/officeart/2005/8/layout/hierarchy1"/>
    <dgm:cxn modelId="{87636D3B-38D5-B248-AFCA-2E8A56D85594}" type="presParOf" srcId="{27606186-FB8E-9C40-8284-CB169AE7E1D7}" destId="{05F96EA9-C732-604E-B601-465813D3BA36}" srcOrd="0" destOrd="0" presId="urn:microsoft.com/office/officeart/2005/8/layout/hierarchy1"/>
    <dgm:cxn modelId="{FE743027-322D-134A-ABD1-291293FE8E2A}" type="presParOf" srcId="{27606186-FB8E-9C40-8284-CB169AE7E1D7}" destId="{5FD67400-61EA-9643-BF23-7E1C8F0FA8EE}" srcOrd="1" destOrd="0" presId="urn:microsoft.com/office/officeart/2005/8/layout/hierarchy1"/>
    <dgm:cxn modelId="{A068A682-D09D-6741-B7FB-3CB99D9898A1}" type="presParOf" srcId="{2FDE395B-9CF8-5D49-AF3C-026DE11B3516}" destId="{F0BBD29B-0532-3C40-9AB1-71F2A50F48C9}" srcOrd="1" destOrd="0" presId="urn:microsoft.com/office/officeart/2005/8/layout/hierarchy1"/>
    <dgm:cxn modelId="{BC1DD301-BAE1-A142-AB8A-E45FD97B0134}" type="presParOf" srcId="{0FE62CFC-FE6B-874B-8DA5-2364D4F4EA24}" destId="{BFEB8222-2D5E-8B45-8C4A-CB6AAAD5E349}" srcOrd="4" destOrd="0" presId="urn:microsoft.com/office/officeart/2005/8/layout/hierarchy1"/>
    <dgm:cxn modelId="{54C5687E-93BA-5847-8ED7-5680F56BE9F2}" type="presParOf" srcId="{0FE62CFC-FE6B-874B-8DA5-2364D4F4EA24}" destId="{7073FC8D-1298-DF44-9B94-8EBABA7DA3A5}" srcOrd="5" destOrd="0" presId="urn:microsoft.com/office/officeart/2005/8/layout/hierarchy1"/>
    <dgm:cxn modelId="{8919270F-77DE-9C4F-90E5-4845A2ABAA93}" type="presParOf" srcId="{7073FC8D-1298-DF44-9B94-8EBABA7DA3A5}" destId="{EC6ADB3E-B116-E34D-90FF-9855E509EBFC}" srcOrd="0" destOrd="0" presId="urn:microsoft.com/office/officeart/2005/8/layout/hierarchy1"/>
    <dgm:cxn modelId="{63F84393-30FB-3C44-958D-ABE6B2BBCBE8}" type="presParOf" srcId="{EC6ADB3E-B116-E34D-90FF-9855E509EBFC}" destId="{0598C282-2CAA-4D4D-9543-8330AB879268}" srcOrd="0" destOrd="0" presId="urn:microsoft.com/office/officeart/2005/8/layout/hierarchy1"/>
    <dgm:cxn modelId="{20AF91FF-0D1E-BF44-9A45-3E9EA07BAA4B}" type="presParOf" srcId="{EC6ADB3E-B116-E34D-90FF-9855E509EBFC}" destId="{184D32E7-B4D4-2D4B-AA82-197E584855A8}" srcOrd="1" destOrd="0" presId="urn:microsoft.com/office/officeart/2005/8/layout/hierarchy1"/>
    <dgm:cxn modelId="{FF7D59C0-0B8E-F542-9D15-0E13D947460A}" type="presParOf" srcId="{7073FC8D-1298-DF44-9B94-8EBABA7DA3A5}" destId="{F1406C94-8D92-AD44-9B6C-80905363B035}" srcOrd="1" destOrd="0" presId="urn:microsoft.com/office/officeart/2005/8/layout/hierarchy1"/>
    <dgm:cxn modelId="{1A4B925D-A8BD-A041-9C11-7BC9419E52DE}" type="presParOf" srcId="{2D1A7682-9D71-694D-B1B0-4B4197071E62}" destId="{295C8D38-0300-D043-88DA-E56F93201877}" srcOrd="6" destOrd="0" presId="urn:microsoft.com/office/officeart/2005/8/layout/hierarchy1"/>
    <dgm:cxn modelId="{AC6F6BCC-B7F7-0347-BCAB-B02E1391BB28}" type="presParOf" srcId="{2D1A7682-9D71-694D-B1B0-4B4197071E62}" destId="{4BB90426-D61B-8B4D-A918-533DD81ED907}" srcOrd="7" destOrd="0" presId="urn:microsoft.com/office/officeart/2005/8/layout/hierarchy1"/>
    <dgm:cxn modelId="{1FDC6BE5-46AE-EF49-95D7-440964C53029}" type="presParOf" srcId="{4BB90426-D61B-8B4D-A918-533DD81ED907}" destId="{9C30FB7A-B00A-6249-9348-2A98EB9FCCA3}" srcOrd="0" destOrd="0" presId="urn:microsoft.com/office/officeart/2005/8/layout/hierarchy1"/>
    <dgm:cxn modelId="{86EF3CC7-DA50-3B4D-AD98-F3063545C38E}" type="presParOf" srcId="{9C30FB7A-B00A-6249-9348-2A98EB9FCCA3}" destId="{0EDAD111-D33E-2D4E-B37B-15312F6F3BDE}" srcOrd="0" destOrd="0" presId="urn:microsoft.com/office/officeart/2005/8/layout/hierarchy1"/>
    <dgm:cxn modelId="{85329F67-B76D-D64E-8BA3-1B241F082888}" type="presParOf" srcId="{9C30FB7A-B00A-6249-9348-2A98EB9FCCA3}" destId="{4E6D4610-4E00-3D49-869A-2AF7AD66783E}" srcOrd="1" destOrd="0" presId="urn:microsoft.com/office/officeart/2005/8/layout/hierarchy1"/>
    <dgm:cxn modelId="{847AC62C-A288-B84C-930C-FF97B391BE69}" type="presParOf" srcId="{4BB90426-D61B-8B4D-A918-533DD81ED907}" destId="{870A47D6-1900-4640-9D99-0B66F29B2F5F}" srcOrd="1" destOrd="0" presId="urn:microsoft.com/office/officeart/2005/8/layout/hierarchy1"/>
    <dgm:cxn modelId="{C4BBF435-35FF-3648-AB9C-5B0AEA6D29BC}" type="presParOf" srcId="{870A47D6-1900-4640-9D99-0B66F29B2F5F}" destId="{E7C732E6-B29E-E944-BE98-F63AC3DD4240}" srcOrd="0" destOrd="0" presId="urn:microsoft.com/office/officeart/2005/8/layout/hierarchy1"/>
    <dgm:cxn modelId="{A61A89AE-1C97-F243-B99B-B5D57BDAFB97}" type="presParOf" srcId="{870A47D6-1900-4640-9D99-0B66F29B2F5F}" destId="{9C62E955-57CC-3A45-BE25-554B3A85093A}" srcOrd="1" destOrd="0" presId="urn:microsoft.com/office/officeart/2005/8/layout/hierarchy1"/>
    <dgm:cxn modelId="{0E43D29B-1EBA-3549-9137-0E3D6E1EEBE7}" type="presParOf" srcId="{9C62E955-57CC-3A45-BE25-554B3A85093A}" destId="{E0028E04-09F8-3647-9D6D-FFC0B015942D}" srcOrd="0" destOrd="0" presId="urn:microsoft.com/office/officeart/2005/8/layout/hierarchy1"/>
    <dgm:cxn modelId="{31E914F4-7706-3545-B3FC-F0587B850B02}" type="presParOf" srcId="{E0028E04-09F8-3647-9D6D-FFC0B015942D}" destId="{A43511E9-B553-BF4E-9BC6-07146143AF4B}" srcOrd="0" destOrd="0" presId="urn:microsoft.com/office/officeart/2005/8/layout/hierarchy1"/>
    <dgm:cxn modelId="{6512BADF-933C-6044-BA7B-4CD29C4ADD1D}" type="presParOf" srcId="{E0028E04-09F8-3647-9D6D-FFC0B015942D}" destId="{C292A96A-C61B-EA40-91FB-83DD4DABCE2F}" srcOrd="1" destOrd="0" presId="urn:microsoft.com/office/officeart/2005/8/layout/hierarchy1"/>
    <dgm:cxn modelId="{A089F199-614E-DF4F-9BB2-8915C96AD092}" type="presParOf" srcId="{9C62E955-57CC-3A45-BE25-554B3A85093A}" destId="{BBE31FCC-1792-4A4E-B0C1-A7D30FEFA501}" srcOrd="1" destOrd="0" presId="urn:microsoft.com/office/officeart/2005/8/layout/hierarchy1"/>
    <dgm:cxn modelId="{0A2A0C51-17C6-BA4D-B3D7-E5C87E3495F6}" type="presParOf" srcId="{870A47D6-1900-4640-9D99-0B66F29B2F5F}" destId="{ABB7CB2E-F75A-1A4E-BA2B-2B5218DB26B9}" srcOrd="2" destOrd="0" presId="urn:microsoft.com/office/officeart/2005/8/layout/hierarchy1"/>
    <dgm:cxn modelId="{40931536-AC79-2E4A-9BE6-755D43B68B29}" type="presParOf" srcId="{870A47D6-1900-4640-9D99-0B66F29B2F5F}" destId="{262450E0-B4B5-B84A-891D-E7FFD6AA0BD8}" srcOrd="3" destOrd="0" presId="urn:microsoft.com/office/officeart/2005/8/layout/hierarchy1"/>
    <dgm:cxn modelId="{9016A2B9-5519-CF48-8D21-75F70C1D957E}" type="presParOf" srcId="{262450E0-B4B5-B84A-891D-E7FFD6AA0BD8}" destId="{DE543DF5-F49E-DA44-B399-94C092A487CD}" srcOrd="0" destOrd="0" presId="urn:microsoft.com/office/officeart/2005/8/layout/hierarchy1"/>
    <dgm:cxn modelId="{72D142AC-C38C-594C-9C09-607270A367FE}" type="presParOf" srcId="{DE543DF5-F49E-DA44-B399-94C092A487CD}" destId="{D805443A-6D17-AA43-B489-4E47C6DF3539}" srcOrd="0" destOrd="0" presId="urn:microsoft.com/office/officeart/2005/8/layout/hierarchy1"/>
    <dgm:cxn modelId="{8F0B3A11-1A3E-7F4B-9F11-D878B9DF79FE}" type="presParOf" srcId="{DE543DF5-F49E-DA44-B399-94C092A487CD}" destId="{3C33FD09-2496-C247-8501-6EAE808BC78D}" srcOrd="1" destOrd="0" presId="urn:microsoft.com/office/officeart/2005/8/layout/hierarchy1"/>
    <dgm:cxn modelId="{60A3DAC2-68BA-024C-B70E-A68F12E91D69}" type="presParOf" srcId="{262450E0-B4B5-B84A-891D-E7FFD6AA0BD8}" destId="{9456613A-07FE-5A4F-A4BB-AB8CAE6A8A50}" srcOrd="1" destOrd="0" presId="urn:microsoft.com/office/officeart/2005/8/layout/hierarchy1"/>
    <dgm:cxn modelId="{6952082C-FE75-4A60-8BF0-4B45B693C990}" type="presParOf" srcId="{A364C8F4-34FA-B242-97AF-6446940EE9AF}" destId="{BADB23AE-F9B8-4C55-848A-19C5E3431A41}" srcOrd="1" destOrd="0" presId="urn:microsoft.com/office/officeart/2005/8/layout/hierarchy1"/>
    <dgm:cxn modelId="{9845854E-6A6B-44D7-BC21-681255CBC6AA}" type="presParOf" srcId="{BADB23AE-F9B8-4C55-848A-19C5E3431A41}" destId="{A009E21F-7BED-4975-A68F-EAE0F068FCA9}" srcOrd="0" destOrd="0" presId="urn:microsoft.com/office/officeart/2005/8/layout/hierarchy1"/>
    <dgm:cxn modelId="{D18A4102-E67E-4966-BB15-B8EB2D43D1F1}" type="presParOf" srcId="{A009E21F-7BED-4975-A68F-EAE0F068FCA9}" destId="{00E75B5E-90E4-4477-8A75-22D7FA20E775}" srcOrd="0" destOrd="0" presId="urn:microsoft.com/office/officeart/2005/8/layout/hierarchy1"/>
    <dgm:cxn modelId="{9E648790-18B1-4B8C-89FB-16DA8B8BD381}" type="presParOf" srcId="{A009E21F-7BED-4975-A68F-EAE0F068FCA9}" destId="{780B19C8-E6E6-4045-9132-ADF4AB509357}" srcOrd="1" destOrd="0" presId="urn:microsoft.com/office/officeart/2005/8/layout/hierarchy1"/>
    <dgm:cxn modelId="{45278AC7-F9E9-4DE3-9A83-1F55CC48A3E7}" type="presParOf" srcId="{BADB23AE-F9B8-4C55-848A-19C5E3431A41}" destId="{7F9574B7-4FF1-4F2A-8A26-79DC5278336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A6972C-5F90-BA43-B23C-71AA2AFA122E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BBC3C21-DEFF-8449-A485-6390A41532C9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2800" dirty="0"/>
            <a:t>Finanziaria</a:t>
          </a:r>
        </a:p>
      </dgm:t>
    </dgm:pt>
    <dgm:pt modelId="{37E84645-D5E8-6546-86F1-D634E021E30D}" type="parTrans" cxnId="{4E53D728-89F8-714B-9B87-68668A09CCD2}">
      <dgm:prSet/>
      <dgm:spPr/>
      <dgm:t>
        <a:bodyPr/>
        <a:lstStyle/>
        <a:p>
          <a:endParaRPr lang="it-IT"/>
        </a:p>
      </dgm:t>
    </dgm:pt>
    <dgm:pt modelId="{B7971A41-208D-004D-AFCC-5ACD8C975AB1}" type="sibTrans" cxnId="{4E53D728-89F8-714B-9B87-68668A09CCD2}">
      <dgm:prSet/>
      <dgm:spPr/>
      <dgm:t>
        <a:bodyPr/>
        <a:lstStyle/>
        <a:p>
          <a:endParaRPr lang="it-IT"/>
        </a:p>
      </dgm:t>
    </dgm:pt>
    <dgm:pt modelId="{354E5ED6-81F2-E444-8031-E36708B6CDF2}">
      <dgm:prSet phldrT="[Testo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Servizi economici e provveditorato</a:t>
          </a:r>
        </a:p>
        <a:p>
          <a:r>
            <a:rPr lang="it-IT" i="0" dirty="0"/>
            <a:t>Gestione economica, finanziaria, programmazione, provveditorato</a:t>
          </a:r>
          <a:endParaRPr lang="it-IT" dirty="0"/>
        </a:p>
      </dgm:t>
    </dgm:pt>
    <dgm:pt modelId="{B4A24AF0-7A24-194B-A049-CA355D4B236D}" type="parTrans" cxnId="{41309305-8CEF-1E46-B35B-F11C47606378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B7166C19-6EE7-2049-9EEE-7C75BC095AE9}" type="sibTrans" cxnId="{41309305-8CEF-1E46-B35B-F11C47606378}">
      <dgm:prSet/>
      <dgm:spPr/>
      <dgm:t>
        <a:bodyPr/>
        <a:lstStyle/>
        <a:p>
          <a:endParaRPr lang="it-IT"/>
        </a:p>
      </dgm:t>
    </dgm:pt>
    <dgm:pt modelId="{B013C87C-606F-B444-9AB3-FAC677BFE2DD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Gestione delle risorse umane parte economica</a:t>
          </a:r>
        </a:p>
      </dgm:t>
    </dgm:pt>
    <dgm:pt modelId="{37173F8F-F92F-9A48-A1C9-5D4DA4625621}" type="parTrans" cxnId="{11DE895F-2A88-BD45-B278-9A9D513BEE1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8CDF21A8-A9DC-8143-81B5-7BFB6ADF0F02}" type="sibTrans" cxnId="{11DE895F-2A88-BD45-B278-9A9D513BEE10}">
      <dgm:prSet/>
      <dgm:spPr/>
      <dgm:t>
        <a:bodyPr/>
        <a:lstStyle/>
        <a:p>
          <a:endParaRPr lang="it-IT"/>
        </a:p>
      </dgm:t>
    </dgm:pt>
    <dgm:pt modelId="{0153DEE6-0A73-9E4D-8667-944FD1D1E5A1}" type="pres">
      <dgm:prSet presAssocID="{7AA6972C-5F90-BA43-B23C-71AA2AFA12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92FB5F-80D3-EE43-877F-F36FA8DEA6C8}" type="pres">
      <dgm:prSet presAssocID="{DBBC3C21-DEFF-8449-A485-6390A41532C9}" presName="hierRoot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8B8D574-D6A7-214D-ACEE-ACE710C6EC15}" type="pres">
      <dgm:prSet presAssocID="{DBBC3C21-DEFF-8449-A485-6390A41532C9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2EF6A0F-F32B-2245-8455-4A150ABD5F14}" type="pres">
      <dgm:prSet presAssocID="{DBBC3C21-DEFF-8449-A485-6390A41532C9}" presName="background" presStyleLbl="node0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E233C45-8028-E94D-A22D-B904F8DD7A2C}" type="pres">
      <dgm:prSet presAssocID="{DBBC3C21-DEFF-8449-A485-6390A41532C9}" presName="text" presStyleLbl="fgAcc0" presStyleIdx="0" presStyleCnt="1" custLinFactNeighborX="2776" custLinFactNeighborY="-2006">
        <dgm:presLayoutVars>
          <dgm:chPref val="3"/>
        </dgm:presLayoutVars>
      </dgm:prSet>
      <dgm:spPr/>
    </dgm:pt>
    <dgm:pt modelId="{24511F16-889B-6744-BC51-6827A0BDD2FA}" type="pres">
      <dgm:prSet presAssocID="{DBBC3C21-DEFF-8449-A485-6390A41532C9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DDCDC50-62E4-B743-A92C-11BBC5138366}" type="pres">
      <dgm:prSet presAssocID="{B4A24AF0-7A24-194B-A049-CA355D4B236D}" presName="Name10" presStyleLbl="parChTrans1D2" presStyleIdx="0" presStyleCnt="2"/>
      <dgm:spPr/>
    </dgm:pt>
    <dgm:pt modelId="{7AFF5E26-CF05-2241-9FCC-A6DE0E9FFF5C}" type="pres">
      <dgm:prSet presAssocID="{354E5ED6-81F2-E444-8031-E36708B6CDF2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F9F7EF5-F97F-7848-81E4-A910082BE9F4}" type="pres">
      <dgm:prSet presAssocID="{354E5ED6-81F2-E444-8031-E36708B6CDF2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EC868B6-F7D6-D143-9F64-C1E5218DD8DC}" type="pres">
      <dgm:prSet presAssocID="{354E5ED6-81F2-E444-8031-E36708B6CDF2}" presName="background2" presStyleLbl="node2" presStyleIdx="0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9EDC97C-3979-1546-A5F9-B201B9119E20}" type="pres">
      <dgm:prSet presAssocID="{354E5ED6-81F2-E444-8031-E36708B6CDF2}" presName="text2" presStyleLbl="fgAcc2" presStyleIdx="0" presStyleCnt="2" custScaleX="106736" custScaleY="66845" custLinFactNeighborX="-20817">
        <dgm:presLayoutVars>
          <dgm:chPref val="3"/>
        </dgm:presLayoutVars>
      </dgm:prSet>
      <dgm:spPr/>
    </dgm:pt>
    <dgm:pt modelId="{1645E762-4732-9742-BA2D-C44F9EA31117}" type="pres">
      <dgm:prSet presAssocID="{354E5ED6-81F2-E444-8031-E36708B6CDF2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B204EC4-52D1-8C41-86E7-4B935FCE1FF8}" type="pres">
      <dgm:prSet presAssocID="{37173F8F-F92F-9A48-A1C9-5D4DA4625621}" presName="Name10" presStyleLbl="parChTrans1D2" presStyleIdx="1" presStyleCnt="2"/>
      <dgm:spPr/>
    </dgm:pt>
    <dgm:pt modelId="{43EC5DE3-E55C-C341-A1E0-0971247EE16C}" type="pres">
      <dgm:prSet presAssocID="{B013C87C-606F-B444-9AB3-FAC677BFE2DD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5B43BFE-808C-F54B-ACB5-67F70AD4AE00}" type="pres">
      <dgm:prSet presAssocID="{B013C87C-606F-B444-9AB3-FAC677BFE2DD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3F9851E-48AF-D34A-97F5-BD0680F591AE}" type="pres">
      <dgm:prSet presAssocID="{B013C87C-606F-B444-9AB3-FAC677BFE2DD}" presName="background2" presStyleLbl="node2" presStyleIdx="1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2C7F628-08B2-A042-B6CC-D4A984B2FB3D}" type="pres">
      <dgm:prSet presAssocID="{B013C87C-606F-B444-9AB3-FAC677BFE2DD}" presName="text2" presStyleLbl="fgAcc2" presStyleIdx="1" presStyleCnt="2" custScaleX="83045" custScaleY="75369" custLinFactNeighborX="15297">
        <dgm:presLayoutVars>
          <dgm:chPref val="3"/>
        </dgm:presLayoutVars>
      </dgm:prSet>
      <dgm:spPr/>
    </dgm:pt>
    <dgm:pt modelId="{590A7C20-5395-FE41-996B-83E3D8AC9A52}" type="pres">
      <dgm:prSet presAssocID="{B013C87C-606F-B444-9AB3-FAC677BFE2DD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41309305-8CEF-1E46-B35B-F11C47606378}" srcId="{DBBC3C21-DEFF-8449-A485-6390A41532C9}" destId="{354E5ED6-81F2-E444-8031-E36708B6CDF2}" srcOrd="0" destOrd="0" parTransId="{B4A24AF0-7A24-194B-A049-CA355D4B236D}" sibTransId="{B7166C19-6EE7-2049-9EEE-7C75BC095AE9}"/>
    <dgm:cxn modelId="{4E53D728-89F8-714B-9B87-68668A09CCD2}" srcId="{7AA6972C-5F90-BA43-B23C-71AA2AFA122E}" destId="{DBBC3C21-DEFF-8449-A485-6390A41532C9}" srcOrd="0" destOrd="0" parTransId="{37E84645-D5E8-6546-86F1-D634E021E30D}" sibTransId="{B7971A41-208D-004D-AFCC-5ACD8C975AB1}"/>
    <dgm:cxn modelId="{D458BB5B-5E73-0E40-96A3-687ED6FAF104}" type="presOf" srcId="{7AA6972C-5F90-BA43-B23C-71AA2AFA122E}" destId="{0153DEE6-0A73-9E4D-8667-944FD1D1E5A1}" srcOrd="0" destOrd="0" presId="urn:microsoft.com/office/officeart/2005/8/layout/hierarchy1"/>
    <dgm:cxn modelId="{11DE895F-2A88-BD45-B278-9A9D513BEE10}" srcId="{DBBC3C21-DEFF-8449-A485-6390A41532C9}" destId="{B013C87C-606F-B444-9AB3-FAC677BFE2DD}" srcOrd="1" destOrd="0" parTransId="{37173F8F-F92F-9A48-A1C9-5D4DA4625621}" sibTransId="{8CDF21A8-A9DC-8143-81B5-7BFB6ADF0F02}"/>
    <dgm:cxn modelId="{7CF3A56C-EA3C-F64E-B2A8-5631F6AF3125}" type="presOf" srcId="{DBBC3C21-DEFF-8449-A485-6390A41532C9}" destId="{8E233C45-8028-E94D-A22D-B904F8DD7A2C}" srcOrd="0" destOrd="0" presId="urn:microsoft.com/office/officeart/2005/8/layout/hierarchy1"/>
    <dgm:cxn modelId="{C5E0C04E-9527-0F40-B4FB-9C49DEB5E843}" type="presOf" srcId="{354E5ED6-81F2-E444-8031-E36708B6CDF2}" destId="{59EDC97C-3979-1546-A5F9-B201B9119E20}" srcOrd="0" destOrd="0" presId="urn:microsoft.com/office/officeart/2005/8/layout/hierarchy1"/>
    <dgm:cxn modelId="{BC0E4C72-BFFC-3A45-9656-C32A3403FC97}" type="presOf" srcId="{B4A24AF0-7A24-194B-A049-CA355D4B236D}" destId="{1DDCDC50-62E4-B743-A92C-11BBC5138366}" srcOrd="0" destOrd="0" presId="urn:microsoft.com/office/officeart/2005/8/layout/hierarchy1"/>
    <dgm:cxn modelId="{80284E89-3F5D-5B40-B5A1-3754015683CE}" type="presOf" srcId="{37173F8F-F92F-9A48-A1C9-5D4DA4625621}" destId="{BB204EC4-52D1-8C41-86E7-4B935FCE1FF8}" srcOrd="0" destOrd="0" presId="urn:microsoft.com/office/officeart/2005/8/layout/hierarchy1"/>
    <dgm:cxn modelId="{06956E98-AE4F-9B49-A911-4CAEA4AAF325}" type="presOf" srcId="{B013C87C-606F-B444-9AB3-FAC677BFE2DD}" destId="{D2C7F628-08B2-A042-B6CC-D4A984B2FB3D}" srcOrd="0" destOrd="0" presId="urn:microsoft.com/office/officeart/2005/8/layout/hierarchy1"/>
    <dgm:cxn modelId="{BA9FA17C-F58B-9C41-BB0E-6BED2AA08E3B}" type="presParOf" srcId="{0153DEE6-0A73-9E4D-8667-944FD1D1E5A1}" destId="{9392FB5F-80D3-EE43-877F-F36FA8DEA6C8}" srcOrd="0" destOrd="0" presId="urn:microsoft.com/office/officeart/2005/8/layout/hierarchy1"/>
    <dgm:cxn modelId="{BD6C45B7-BC2B-D14E-B06D-A51499629D55}" type="presParOf" srcId="{9392FB5F-80D3-EE43-877F-F36FA8DEA6C8}" destId="{18B8D574-D6A7-214D-ACEE-ACE710C6EC15}" srcOrd="0" destOrd="0" presId="urn:microsoft.com/office/officeart/2005/8/layout/hierarchy1"/>
    <dgm:cxn modelId="{E8BD9654-6244-2C4A-BF4C-956847E2681F}" type="presParOf" srcId="{18B8D574-D6A7-214D-ACEE-ACE710C6EC15}" destId="{02EF6A0F-F32B-2245-8455-4A150ABD5F14}" srcOrd="0" destOrd="0" presId="urn:microsoft.com/office/officeart/2005/8/layout/hierarchy1"/>
    <dgm:cxn modelId="{1F1E4798-9E82-464C-BE31-86C387200ECB}" type="presParOf" srcId="{18B8D574-D6A7-214D-ACEE-ACE710C6EC15}" destId="{8E233C45-8028-E94D-A22D-B904F8DD7A2C}" srcOrd="1" destOrd="0" presId="urn:microsoft.com/office/officeart/2005/8/layout/hierarchy1"/>
    <dgm:cxn modelId="{28B2AB63-BBD6-FD41-BE6D-AC7EAF05E29E}" type="presParOf" srcId="{9392FB5F-80D3-EE43-877F-F36FA8DEA6C8}" destId="{24511F16-889B-6744-BC51-6827A0BDD2FA}" srcOrd="1" destOrd="0" presId="urn:microsoft.com/office/officeart/2005/8/layout/hierarchy1"/>
    <dgm:cxn modelId="{35A57283-4266-BC4B-B6C3-96C3EC9D21A4}" type="presParOf" srcId="{24511F16-889B-6744-BC51-6827A0BDD2FA}" destId="{1DDCDC50-62E4-B743-A92C-11BBC5138366}" srcOrd="0" destOrd="0" presId="urn:microsoft.com/office/officeart/2005/8/layout/hierarchy1"/>
    <dgm:cxn modelId="{1F2CF034-CA27-5742-9DDE-FC082FB19F68}" type="presParOf" srcId="{24511F16-889B-6744-BC51-6827A0BDD2FA}" destId="{7AFF5E26-CF05-2241-9FCC-A6DE0E9FFF5C}" srcOrd="1" destOrd="0" presId="urn:microsoft.com/office/officeart/2005/8/layout/hierarchy1"/>
    <dgm:cxn modelId="{FFE5D078-BEEE-3640-8283-22352DB8851C}" type="presParOf" srcId="{7AFF5E26-CF05-2241-9FCC-A6DE0E9FFF5C}" destId="{EF9F7EF5-F97F-7848-81E4-A910082BE9F4}" srcOrd="0" destOrd="0" presId="urn:microsoft.com/office/officeart/2005/8/layout/hierarchy1"/>
    <dgm:cxn modelId="{0837D1C6-4336-774F-9A67-C1101983E085}" type="presParOf" srcId="{EF9F7EF5-F97F-7848-81E4-A910082BE9F4}" destId="{BEC868B6-F7D6-D143-9F64-C1E5218DD8DC}" srcOrd="0" destOrd="0" presId="urn:microsoft.com/office/officeart/2005/8/layout/hierarchy1"/>
    <dgm:cxn modelId="{91EACA6C-C253-0A45-91BD-1B6AD322AB04}" type="presParOf" srcId="{EF9F7EF5-F97F-7848-81E4-A910082BE9F4}" destId="{59EDC97C-3979-1546-A5F9-B201B9119E20}" srcOrd="1" destOrd="0" presId="urn:microsoft.com/office/officeart/2005/8/layout/hierarchy1"/>
    <dgm:cxn modelId="{E6E52067-ECEC-F44E-83AE-0D63662F18F3}" type="presParOf" srcId="{7AFF5E26-CF05-2241-9FCC-A6DE0E9FFF5C}" destId="{1645E762-4732-9742-BA2D-C44F9EA31117}" srcOrd="1" destOrd="0" presId="urn:microsoft.com/office/officeart/2005/8/layout/hierarchy1"/>
    <dgm:cxn modelId="{548B19D8-6C19-BE47-BB76-20F35CB88F09}" type="presParOf" srcId="{24511F16-889B-6744-BC51-6827A0BDD2FA}" destId="{BB204EC4-52D1-8C41-86E7-4B935FCE1FF8}" srcOrd="2" destOrd="0" presId="urn:microsoft.com/office/officeart/2005/8/layout/hierarchy1"/>
    <dgm:cxn modelId="{7D89A62E-412E-934B-B94D-56279BEC148A}" type="presParOf" srcId="{24511F16-889B-6744-BC51-6827A0BDD2FA}" destId="{43EC5DE3-E55C-C341-A1E0-0971247EE16C}" srcOrd="3" destOrd="0" presId="urn:microsoft.com/office/officeart/2005/8/layout/hierarchy1"/>
    <dgm:cxn modelId="{0F6CE51F-F496-4546-B5B7-EDF9C9AE375E}" type="presParOf" srcId="{43EC5DE3-E55C-C341-A1E0-0971247EE16C}" destId="{D5B43BFE-808C-F54B-ACB5-67F70AD4AE00}" srcOrd="0" destOrd="0" presId="urn:microsoft.com/office/officeart/2005/8/layout/hierarchy1"/>
    <dgm:cxn modelId="{D29E1532-3692-F748-AE9C-1C2D7C422A95}" type="presParOf" srcId="{D5B43BFE-808C-F54B-ACB5-67F70AD4AE00}" destId="{23F9851E-48AF-D34A-97F5-BD0680F591AE}" srcOrd="0" destOrd="0" presId="urn:microsoft.com/office/officeart/2005/8/layout/hierarchy1"/>
    <dgm:cxn modelId="{3EF13E7A-FEEA-5D4C-A072-1D17B4E1D519}" type="presParOf" srcId="{D5B43BFE-808C-F54B-ACB5-67F70AD4AE00}" destId="{D2C7F628-08B2-A042-B6CC-D4A984B2FB3D}" srcOrd="1" destOrd="0" presId="urn:microsoft.com/office/officeart/2005/8/layout/hierarchy1"/>
    <dgm:cxn modelId="{89589922-5188-FE47-BCF3-3B7FC95FE592}" type="presParOf" srcId="{43EC5DE3-E55C-C341-A1E0-0971247EE16C}" destId="{590A7C20-5395-FE41-996B-83E3D8AC9A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92381C-093B-7C43-920A-8D6156DA0D9E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2E419C9-F7FE-684C-B286-7A62EE00F713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2800" dirty="0"/>
            <a:t>Tecnica</a:t>
          </a:r>
        </a:p>
      </dgm:t>
    </dgm:pt>
    <dgm:pt modelId="{28A61048-CCE5-1543-ADA3-0EA3EA859CFE}" type="parTrans" cxnId="{1B96B72F-F972-3B4C-9431-F3A3DC065F6E}">
      <dgm:prSet/>
      <dgm:spPr/>
      <dgm:t>
        <a:bodyPr/>
        <a:lstStyle/>
        <a:p>
          <a:endParaRPr lang="it-IT"/>
        </a:p>
      </dgm:t>
    </dgm:pt>
    <dgm:pt modelId="{A1916D23-5CF6-0C4E-80CB-A4E4158CDC0A}" type="sibTrans" cxnId="{1B96B72F-F972-3B4C-9431-F3A3DC065F6E}">
      <dgm:prSet/>
      <dgm:spPr/>
      <dgm:t>
        <a:bodyPr/>
        <a:lstStyle/>
        <a:p>
          <a:endParaRPr lang="it-IT"/>
        </a:p>
      </dgm:t>
    </dgm:pt>
    <dgm:pt modelId="{479D5087-21D6-5E42-92D0-433016C28D3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Ufficio tecnico-manutentivo, gestione e valorizzazione dei beni demaniali e patrimoniali</a:t>
          </a:r>
        </a:p>
      </dgm:t>
    </dgm:pt>
    <dgm:pt modelId="{8C9D3857-23B2-4242-9BC3-4CD40885822C}" type="parTrans" cxnId="{9403380A-8328-5B47-AA0E-3F5A55911907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77CD84E8-ABF9-914A-8E93-E85141AC99C7}" type="sibTrans" cxnId="{9403380A-8328-5B47-AA0E-3F5A55911907}">
      <dgm:prSet/>
      <dgm:spPr/>
      <dgm:t>
        <a:bodyPr/>
        <a:lstStyle/>
        <a:p>
          <a:endParaRPr lang="it-IT"/>
        </a:p>
      </dgm:t>
    </dgm:pt>
    <dgm:pt modelId="{29C0B42E-408A-F748-A133-06B2D2D66E92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Reti ed altri servizi di pubblica utilità</a:t>
          </a:r>
        </a:p>
      </dgm:t>
    </dgm:pt>
    <dgm:pt modelId="{9FAFB35E-739B-DE4C-B9E9-EBF7B8C36B1D}" type="parTrans" cxnId="{B646F617-01A4-074C-8859-C16524832853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79B9CC83-C34D-834A-93C7-17748634483D}" type="sibTrans" cxnId="{B646F617-01A4-074C-8859-C16524832853}">
      <dgm:prSet/>
      <dgm:spPr/>
      <dgm:t>
        <a:bodyPr/>
        <a:lstStyle/>
        <a:p>
          <a:endParaRPr lang="it-IT"/>
        </a:p>
      </dgm:t>
    </dgm:pt>
    <dgm:pt modelId="{B09D0A01-D3EA-9341-9FC6-68306EAAF499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Urbanistica, assetto del territorio, Tutela, valorizzazione e recupero </a:t>
          </a:r>
          <a:r>
            <a:rPr lang="it-IT" i="0" dirty="0" err="1"/>
            <a:t>ambienta</a:t>
          </a:r>
          <a:r>
            <a:rPr lang="it-IT" dirty="0" err="1"/>
            <a:t>tratti</a:t>
          </a:r>
          <a:endParaRPr lang="it-IT" dirty="0"/>
        </a:p>
      </dgm:t>
    </dgm:pt>
    <dgm:pt modelId="{8B7B9CFB-C5B2-5748-B559-CABBB406FE12}" type="parTrans" cxnId="{35E66563-25F1-DE48-9324-828505B8F228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A63523D7-F3C6-0F4E-93E8-359BB8EBA113}" type="sibTrans" cxnId="{35E66563-25F1-DE48-9324-828505B8F228}">
      <dgm:prSet/>
      <dgm:spPr/>
      <dgm:t>
        <a:bodyPr/>
        <a:lstStyle/>
        <a:p>
          <a:endParaRPr lang="it-IT"/>
        </a:p>
      </dgm:t>
    </dgm:pt>
    <dgm:pt modelId="{014171C1-09A8-6B45-BD90-B12AA7FCAE43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Gare e contratti</a:t>
          </a:r>
        </a:p>
      </dgm:t>
    </dgm:pt>
    <dgm:pt modelId="{988153AD-0406-204B-B733-20F91837EAAA}" type="parTrans" cxnId="{48747EE4-8987-6346-9DA3-8A9C6053BD9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572B51E1-1357-6F48-93A6-340F8AEAD0E5}" type="sibTrans" cxnId="{48747EE4-8987-6346-9DA3-8A9C6053BD90}">
      <dgm:prSet/>
      <dgm:spPr/>
      <dgm:t>
        <a:bodyPr/>
        <a:lstStyle/>
        <a:p>
          <a:endParaRPr lang="it-IT"/>
        </a:p>
      </dgm:t>
    </dgm:pt>
    <dgm:pt modelId="{C7DFF135-367B-8D41-9FD2-5F7DB138B6CD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/>
            <a:t>Sviluppo e valorizzazione del turismo</a:t>
          </a:r>
          <a:endParaRPr lang="it-IT" dirty="0"/>
        </a:p>
      </dgm:t>
    </dgm:pt>
    <dgm:pt modelId="{F05CCC98-F086-0C46-B725-1F2572C3A50C}" type="parTrans" cxnId="{34DA5FEC-B604-204A-A535-7FCC9975DDB5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188619ED-D9A0-974E-A800-8C958733B632}" type="sibTrans" cxnId="{34DA5FEC-B604-204A-A535-7FCC9975DDB5}">
      <dgm:prSet/>
      <dgm:spPr/>
      <dgm:t>
        <a:bodyPr/>
        <a:lstStyle/>
        <a:p>
          <a:endParaRPr lang="it-IT"/>
        </a:p>
      </dgm:t>
    </dgm:pt>
    <dgm:pt modelId="{C1EEF9C2-50B8-6E40-AFC2-4A45ED6B311B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Edilizia residenziale pubblica e locale e piani di edilizia economico-popolare</a:t>
          </a:r>
          <a:endParaRPr lang="it-IT" dirty="0"/>
        </a:p>
      </dgm:t>
    </dgm:pt>
    <dgm:pt modelId="{D29C0D8C-07FB-6F44-B43E-88E3328B6333}" type="parTrans" cxnId="{71834B9E-F27A-C94E-A6B6-20F90774AD16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7C448855-4AC8-3A4D-9A2C-F551E9F5AC50}" type="sibTrans" cxnId="{71834B9E-F27A-C94E-A6B6-20F90774AD16}">
      <dgm:prSet/>
      <dgm:spPr/>
      <dgm:t>
        <a:bodyPr/>
        <a:lstStyle/>
        <a:p>
          <a:endParaRPr lang="it-IT"/>
        </a:p>
      </dgm:t>
    </dgm:pt>
    <dgm:pt modelId="{DCF18A6C-5D81-5E48-B7C2-89D3505B3EB4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Servizio necroscopico e cimiteriale</a:t>
          </a:r>
          <a:endParaRPr lang="it-IT" dirty="0"/>
        </a:p>
      </dgm:t>
    </dgm:pt>
    <dgm:pt modelId="{73E5A346-0FCF-9B44-8150-2650820E5625}" type="parTrans" cxnId="{33A8B935-28B3-FC47-B80C-07671DB0DCF9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EB8DE811-6B92-124A-9C3E-CB46C463E3D7}" type="sibTrans" cxnId="{33A8B935-28B3-FC47-B80C-07671DB0DCF9}">
      <dgm:prSet/>
      <dgm:spPr/>
      <dgm:t>
        <a:bodyPr/>
        <a:lstStyle/>
        <a:p>
          <a:endParaRPr lang="it-IT"/>
        </a:p>
      </dgm:t>
    </dgm:pt>
    <dgm:pt modelId="{2B4CD8D0-CFAD-224C-8263-3CB30032943D}" type="pres">
      <dgm:prSet presAssocID="{FB92381C-093B-7C43-920A-8D6156DA0D9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9A24829-41E8-6940-BFA9-606CFF28D63D}" type="pres">
      <dgm:prSet presAssocID="{D2E419C9-F7FE-684C-B286-7A62EE00F713}" presName="hierRoot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C1ECA87-7519-244F-BC76-5BD8D4E87214}" type="pres">
      <dgm:prSet presAssocID="{D2E419C9-F7FE-684C-B286-7A62EE00F713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A408B88-6CEF-DF4F-AE84-0BA016F925A9}" type="pres">
      <dgm:prSet presAssocID="{D2E419C9-F7FE-684C-B286-7A62EE00F713}" presName="background" presStyleLbl="node0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DF4088D-F624-8943-9AF6-A94310BF5C8C}" type="pres">
      <dgm:prSet presAssocID="{D2E419C9-F7FE-684C-B286-7A62EE00F713}" presName="text" presStyleLbl="fgAcc0" presStyleIdx="0" presStyleCnt="1">
        <dgm:presLayoutVars>
          <dgm:chPref val="3"/>
        </dgm:presLayoutVars>
      </dgm:prSet>
      <dgm:spPr/>
    </dgm:pt>
    <dgm:pt modelId="{E62636D4-B366-0A49-93B0-5E2F1BF0F112}" type="pres">
      <dgm:prSet presAssocID="{D2E419C9-F7FE-684C-B286-7A62EE00F713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A844A28-C2F7-4042-82A4-D39C39768985}" type="pres">
      <dgm:prSet presAssocID="{8C9D3857-23B2-4242-9BC3-4CD40885822C}" presName="Name10" presStyleLbl="parChTrans1D2" presStyleIdx="0" presStyleCnt="5"/>
      <dgm:spPr/>
    </dgm:pt>
    <dgm:pt modelId="{F509B699-2DD3-0A42-BAE5-9A6D68769BAD}" type="pres">
      <dgm:prSet presAssocID="{479D5087-21D6-5E42-92D0-433016C28D30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7370AE4-37B2-9541-9CA6-BC02D1C5E0B2}" type="pres">
      <dgm:prSet presAssocID="{479D5087-21D6-5E42-92D0-433016C28D30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EB367E8-AC60-A546-B3E0-B1BA3F6AACA4}" type="pres">
      <dgm:prSet presAssocID="{479D5087-21D6-5E42-92D0-433016C28D30}" presName="background2" presStyleLbl="node2" presStyleIdx="0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A92229C-2911-714D-AE60-834E4951C88B}" type="pres">
      <dgm:prSet presAssocID="{479D5087-21D6-5E42-92D0-433016C28D30}" presName="text2" presStyleLbl="fgAcc2" presStyleIdx="0" presStyleCnt="5">
        <dgm:presLayoutVars>
          <dgm:chPref val="3"/>
        </dgm:presLayoutVars>
      </dgm:prSet>
      <dgm:spPr/>
    </dgm:pt>
    <dgm:pt modelId="{2FC3BCC9-4476-1141-BE8D-6A1A8669430C}" type="pres">
      <dgm:prSet presAssocID="{479D5087-21D6-5E42-92D0-433016C28D30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C03DD4F-98BB-4243-8A00-3DA245992123}" type="pres">
      <dgm:prSet presAssocID="{9FAFB35E-739B-DE4C-B9E9-EBF7B8C36B1D}" presName="Name17" presStyleLbl="parChTrans1D3" presStyleIdx="0" presStyleCnt="2"/>
      <dgm:spPr/>
    </dgm:pt>
    <dgm:pt modelId="{619ABE95-707F-0A4B-9241-B7D8E13D5C7D}" type="pres">
      <dgm:prSet presAssocID="{29C0B42E-408A-F748-A133-06B2D2D66E92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6F4DF68-05EE-3348-943D-FA177E5623EE}" type="pres">
      <dgm:prSet presAssocID="{29C0B42E-408A-F748-A133-06B2D2D66E92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2A41A06-E2AD-EA4E-8A34-69895716C637}" type="pres">
      <dgm:prSet presAssocID="{29C0B42E-408A-F748-A133-06B2D2D66E92}" presName="background3" presStyleLbl="node3" presStyleIdx="0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CA467DC-F710-A849-A69B-7834C2B7D594}" type="pres">
      <dgm:prSet presAssocID="{29C0B42E-408A-F748-A133-06B2D2D66E92}" presName="text3" presStyleLbl="fgAcc3" presStyleIdx="0" presStyleCnt="2" custLinFactNeighborX="14166">
        <dgm:presLayoutVars>
          <dgm:chPref val="3"/>
        </dgm:presLayoutVars>
      </dgm:prSet>
      <dgm:spPr/>
    </dgm:pt>
    <dgm:pt modelId="{511920CF-FADB-F047-B989-154B061CF812}" type="pres">
      <dgm:prSet presAssocID="{29C0B42E-408A-F748-A133-06B2D2D66E92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605F23A-3358-8747-908F-2EE3988EBF9A}" type="pres">
      <dgm:prSet presAssocID="{F05CCC98-F086-0C46-B725-1F2572C3A50C}" presName="Name17" presStyleLbl="parChTrans1D3" presStyleIdx="1" presStyleCnt="2"/>
      <dgm:spPr/>
    </dgm:pt>
    <dgm:pt modelId="{B38E080E-BA6D-E241-907A-203B8C71581C}" type="pres">
      <dgm:prSet presAssocID="{C7DFF135-367B-8D41-9FD2-5F7DB138B6CD}" presName="hierRoot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056EAC6-E9BC-D14A-AFE2-D4F37C1203F0}" type="pres">
      <dgm:prSet presAssocID="{C7DFF135-367B-8D41-9FD2-5F7DB138B6CD}" presName="composite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5E26D77-4D6D-8949-AD3E-ADA8A82AC172}" type="pres">
      <dgm:prSet presAssocID="{C7DFF135-367B-8D41-9FD2-5F7DB138B6CD}" presName="background3" presStyleLbl="node3" presStyleIdx="1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D29E30D-2D16-AC4C-ABDC-C944472E3C62}" type="pres">
      <dgm:prSet presAssocID="{C7DFF135-367B-8D41-9FD2-5F7DB138B6CD}" presName="text3" presStyleLbl="fgAcc3" presStyleIdx="1" presStyleCnt="2" custLinFactNeighborX="14166">
        <dgm:presLayoutVars>
          <dgm:chPref val="3"/>
        </dgm:presLayoutVars>
      </dgm:prSet>
      <dgm:spPr/>
    </dgm:pt>
    <dgm:pt modelId="{DF2DC125-7FE0-F645-8E47-A5881E7D28B9}" type="pres">
      <dgm:prSet presAssocID="{C7DFF135-367B-8D41-9FD2-5F7DB138B6CD}" presName="hierChild4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D1C6178-1E93-F048-9C0B-FF21A052B5AE}" type="pres">
      <dgm:prSet presAssocID="{988153AD-0406-204B-B733-20F91837EAAA}" presName="Name10" presStyleLbl="parChTrans1D2" presStyleIdx="1" presStyleCnt="5"/>
      <dgm:spPr/>
    </dgm:pt>
    <dgm:pt modelId="{1D714FBB-4ED2-FC4E-9C23-E1C944F24A69}" type="pres">
      <dgm:prSet presAssocID="{014171C1-09A8-6B45-BD90-B12AA7FCAE43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07DFB22-AC58-A545-A1F6-AA5804A61E6D}" type="pres">
      <dgm:prSet presAssocID="{014171C1-09A8-6B45-BD90-B12AA7FCAE43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8114290-A541-0D47-BA5E-FAFF909E4E60}" type="pres">
      <dgm:prSet presAssocID="{014171C1-09A8-6B45-BD90-B12AA7FCAE43}" presName="background2" presStyleLbl="node2" presStyleIdx="1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3DF3CE5-05BB-2143-ACC0-762101BD8B8A}" type="pres">
      <dgm:prSet presAssocID="{014171C1-09A8-6B45-BD90-B12AA7FCAE43}" presName="text2" presStyleLbl="fgAcc2" presStyleIdx="1" presStyleCnt="5" custLinFactNeighborY="-781">
        <dgm:presLayoutVars>
          <dgm:chPref val="3"/>
        </dgm:presLayoutVars>
      </dgm:prSet>
      <dgm:spPr/>
    </dgm:pt>
    <dgm:pt modelId="{9C3FC944-224B-054A-A8BE-3A4526535EBD}" type="pres">
      <dgm:prSet presAssocID="{014171C1-09A8-6B45-BD90-B12AA7FCAE43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98F9DC1-92A5-CE43-AE61-B116A768543C}" type="pres">
      <dgm:prSet presAssocID="{8B7B9CFB-C5B2-5748-B559-CABBB406FE12}" presName="Name10" presStyleLbl="parChTrans1D2" presStyleIdx="2" presStyleCnt="5"/>
      <dgm:spPr/>
    </dgm:pt>
    <dgm:pt modelId="{5EF5542B-1CFB-E848-A5A6-7EA04CDAC69C}" type="pres">
      <dgm:prSet presAssocID="{B09D0A01-D3EA-9341-9FC6-68306EAAF499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C1900BD-1D2D-F14C-8051-81ECC570B782}" type="pres">
      <dgm:prSet presAssocID="{B09D0A01-D3EA-9341-9FC6-68306EAAF499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8881F6E-443D-F74B-A69B-13D180C00089}" type="pres">
      <dgm:prSet presAssocID="{B09D0A01-D3EA-9341-9FC6-68306EAAF499}" presName="background2" presStyleLbl="node2" presStyleIdx="2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BE6F6AB-6193-8A4C-A23C-98D5C1BCC77A}" type="pres">
      <dgm:prSet presAssocID="{B09D0A01-D3EA-9341-9FC6-68306EAAF499}" presName="text2" presStyleLbl="fgAcc2" presStyleIdx="2" presStyleCnt="5">
        <dgm:presLayoutVars>
          <dgm:chPref val="3"/>
        </dgm:presLayoutVars>
      </dgm:prSet>
      <dgm:spPr/>
    </dgm:pt>
    <dgm:pt modelId="{03003E98-C1D2-A845-8052-B8483675A245}" type="pres">
      <dgm:prSet presAssocID="{B09D0A01-D3EA-9341-9FC6-68306EAAF499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A8A557F-BAC3-1F4D-976B-9602301A6C1C}" type="pres">
      <dgm:prSet presAssocID="{D29C0D8C-07FB-6F44-B43E-88E3328B6333}" presName="Name10" presStyleLbl="parChTrans1D2" presStyleIdx="3" presStyleCnt="5"/>
      <dgm:spPr/>
    </dgm:pt>
    <dgm:pt modelId="{7E6BBF8D-2192-4343-8098-BB8FB583B316}" type="pres">
      <dgm:prSet presAssocID="{C1EEF9C2-50B8-6E40-AFC2-4A45ED6B311B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1F68116-BDF0-7D49-978E-0B6F01A87D69}" type="pres">
      <dgm:prSet presAssocID="{C1EEF9C2-50B8-6E40-AFC2-4A45ED6B311B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96A7BC8-9B29-5A4D-9D97-FB8EFFBF9BC9}" type="pres">
      <dgm:prSet presAssocID="{C1EEF9C2-50B8-6E40-AFC2-4A45ED6B311B}" presName="background2" presStyleLbl="node2" presStyleIdx="3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67EF756-58A0-EA46-B76D-26E1BEC11B6B}" type="pres">
      <dgm:prSet presAssocID="{C1EEF9C2-50B8-6E40-AFC2-4A45ED6B311B}" presName="text2" presStyleLbl="fgAcc2" presStyleIdx="3" presStyleCnt="5">
        <dgm:presLayoutVars>
          <dgm:chPref val="3"/>
        </dgm:presLayoutVars>
      </dgm:prSet>
      <dgm:spPr/>
    </dgm:pt>
    <dgm:pt modelId="{B3874BBF-FA78-EA4F-BD8E-A761F31A087B}" type="pres">
      <dgm:prSet presAssocID="{C1EEF9C2-50B8-6E40-AFC2-4A45ED6B311B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EC31591-CA5D-864E-9FF9-5EA2F3D06106}" type="pres">
      <dgm:prSet presAssocID="{73E5A346-0FCF-9B44-8150-2650820E5625}" presName="Name10" presStyleLbl="parChTrans1D2" presStyleIdx="4" presStyleCnt="5"/>
      <dgm:spPr/>
    </dgm:pt>
    <dgm:pt modelId="{E4136714-E211-C34F-9784-61307DD12588}" type="pres">
      <dgm:prSet presAssocID="{DCF18A6C-5D81-5E48-B7C2-89D3505B3EB4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0D956D9-BB49-374B-8E39-6BDDBACEDA7C}" type="pres">
      <dgm:prSet presAssocID="{DCF18A6C-5D81-5E48-B7C2-89D3505B3EB4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5904A0C-EFFA-8B4A-A90D-1F0A793D6CB1}" type="pres">
      <dgm:prSet presAssocID="{DCF18A6C-5D81-5E48-B7C2-89D3505B3EB4}" presName="background2" presStyleLbl="node2" presStyleIdx="4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5904F5E-7BC6-A043-821C-BD189431DF40}" type="pres">
      <dgm:prSet presAssocID="{DCF18A6C-5D81-5E48-B7C2-89D3505B3EB4}" presName="text2" presStyleLbl="fgAcc2" presStyleIdx="4" presStyleCnt="5" custLinFactNeighborX="-1574" custLinFactNeighborY="0">
        <dgm:presLayoutVars>
          <dgm:chPref val="3"/>
        </dgm:presLayoutVars>
      </dgm:prSet>
      <dgm:spPr/>
    </dgm:pt>
    <dgm:pt modelId="{9498B121-F6D7-144C-A370-F886997D1A72}" type="pres">
      <dgm:prSet presAssocID="{DCF18A6C-5D81-5E48-B7C2-89D3505B3EB4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CE04DB01-7679-3A41-AAF0-057B3BD83BF8}" type="presOf" srcId="{479D5087-21D6-5E42-92D0-433016C28D30}" destId="{5A92229C-2911-714D-AE60-834E4951C88B}" srcOrd="0" destOrd="0" presId="urn:microsoft.com/office/officeart/2005/8/layout/hierarchy1"/>
    <dgm:cxn modelId="{F4A19508-E846-4A4C-AF64-DC95C43AFF92}" type="presOf" srcId="{9FAFB35E-739B-DE4C-B9E9-EBF7B8C36B1D}" destId="{3C03DD4F-98BB-4243-8A00-3DA245992123}" srcOrd="0" destOrd="0" presId="urn:microsoft.com/office/officeart/2005/8/layout/hierarchy1"/>
    <dgm:cxn modelId="{9403380A-8328-5B47-AA0E-3F5A55911907}" srcId="{D2E419C9-F7FE-684C-B286-7A62EE00F713}" destId="{479D5087-21D6-5E42-92D0-433016C28D30}" srcOrd="0" destOrd="0" parTransId="{8C9D3857-23B2-4242-9BC3-4CD40885822C}" sibTransId="{77CD84E8-ABF9-914A-8E93-E85141AC99C7}"/>
    <dgm:cxn modelId="{78D2120F-6D88-5549-B4DB-8C7256A0D4A1}" type="presOf" srcId="{29C0B42E-408A-F748-A133-06B2D2D66E92}" destId="{2CA467DC-F710-A849-A69B-7834C2B7D594}" srcOrd="0" destOrd="0" presId="urn:microsoft.com/office/officeart/2005/8/layout/hierarchy1"/>
    <dgm:cxn modelId="{B646F617-01A4-074C-8859-C16524832853}" srcId="{479D5087-21D6-5E42-92D0-433016C28D30}" destId="{29C0B42E-408A-F748-A133-06B2D2D66E92}" srcOrd="0" destOrd="0" parTransId="{9FAFB35E-739B-DE4C-B9E9-EBF7B8C36B1D}" sibTransId="{79B9CC83-C34D-834A-93C7-17748634483D}"/>
    <dgm:cxn modelId="{89C0EB21-ECA7-B642-98A0-5F84C32F7ADD}" type="presOf" srcId="{C7DFF135-367B-8D41-9FD2-5F7DB138B6CD}" destId="{AD29E30D-2D16-AC4C-ABDC-C944472E3C62}" srcOrd="0" destOrd="0" presId="urn:microsoft.com/office/officeart/2005/8/layout/hierarchy1"/>
    <dgm:cxn modelId="{DAEED822-28D2-0D46-A27D-CAEF9F26AA05}" type="presOf" srcId="{8C9D3857-23B2-4242-9BC3-4CD40885822C}" destId="{1A844A28-C2F7-4042-82A4-D39C39768985}" srcOrd="0" destOrd="0" presId="urn:microsoft.com/office/officeart/2005/8/layout/hierarchy1"/>
    <dgm:cxn modelId="{1B96B72F-F972-3B4C-9431-F3A3DC065F6E}" srcId="{FB92381C-093B-7C43-920A-8D6156DA0D9E}" destId="{D2E419C9-F7FE-684C-B286-7A62EE00F713}" srcOrd="0" destOrd="0" parTransId="{28A61048-CCE5-1543-ADA3-0EA3EA859CFE}" sibTransId="{A1916D23-5CF6-0C4E-80CB-A4E4158CDC0A}"/>
    <dgm:cxn modelId="{33A8B935-28B3-FC47-B80C-07671DB0DCF9}" srcId="{D2E419C9-F7FE-684C-B286-7A62EE00F713}" destId="{DCF18A6C-5D81-5E48-B7C2-89D3505B3EB4}" srcOrd="4" destOrd="0" parTransId="{73E5A346-0FCF-9B44-8150-2650820E5625}" sibTransId="{EB8DE811-6B92-124A-9C3E-CB46C463E3D7}"/>
    <dgm:cxn modelId="{35E66563-25F1-DE48-9324-828505B8F228}" srcId="{D2E419C9-F7FE-684C-B286-7A62EE00F713}" destId="{B09D0A01-D3EA-9341-9FC6-68306EAAF499}" srcOrd="2" destOrd="0" parTransId="{8B7B9CFB-C5B2-5748-B559-CABBB406FE12}" sibTransId="{A63523D7-F3C6-0F4E-93E8-359BB8EBA113}"/>
    <dgm:cxn modelId="{4AE9866D-68DB-2746-871D-B73B5973A1B2}" type="presOf" srcId="{D29C0D8C-07FB-6F44-B43E-88E3328B6333}" destId="{8A8A557F-BAC3-1F4D-976B-9602301A6C1C}" srcOrd="0" destOrd="0" presId="urn:microsoft.com/office/officeart/2005/8/layout/hierarchy1"/>
    <dgm:cxn modelId="{891CBB6E-8C64-B04E-935C-A82CE6C5887A}" type="presOf" srcId="{014171C1-09A8-6B45-BD90-B12AA7FCAE43}" destId="{C3DF3CE5-05BB-2143-ACC0-762101BD8B8A}" srcOrd="0" destOrd="0" presId="urn:microsoft.com/office/officeart/2005/8/layout/hierarchy1"/>
    <dgm:cxn modelId="{6801547E-2235-E945-85A2-95CAA705AA17}" type="presOf" srcId="{988153AD-0406-204B-B733-20F91837EAAA}" destId="{BD1C6178-1E93-F048-9C0B-FF21A052B5AE}" srcOrd="0" destOrd="0" presId="urn:microsoft.com/office/officeart/2005/8/layout/hierarchy1"/>
    <dgm:cxn modelId="{87D15785-6C5F-6441-85A6-B48792927DDA}" type="presOf" srcId="{D2E419C9-F7FE-684C-B286-7A62EE00F713}" destId="{7DF4088D-F624-8943-9AF6-A94310BF5C8C}" srcOrd="0" destOrd="0" presId="urn:microsoft.com/office/officeart/2005/8/layout/hierarchy1"/>
    <dgm:cxn modelId="{3BB15D88-7D78-EA4B-9C23-893626BD4220}" type="presOf" srcId="{DCF18A6C-5D81-5E48-B7C2-89D3505B3EB4}" destId="{C5904F5E-7BC6-A043-821C-BD189431DF40}" srcOrd="0" destOrd="0" presId="urn:microsoft.com/office/officeart/2005/8/layout/hierarchy1"/>
    <dgm:cxn modelId="{08D52C89-9641-6D4F-8973-96F287ECF3FF}" type="presOf" srcId="{FB92381C-093B-7C43-920A-8D6156DA0D9E}" destId="{2B4CD8D0-CFAD-224C-8263-3CB30032943D}" srcOrd="0" destOrd="0" presId="urn:microsoft.com/office/officeart/2005/8/layout/hierarchy1"/>
    <dgm:cxn modelId="{71834B9E-F27A-C94E-A6B6-20F90774AD16}" srcId="{D2E419C9-F7FE-684C-B286-7A62EE00F713}" destId="{C1EEF9C2-50B8-6E40-AFC2-4A45ED6B311B}" srcOrd="3" destOrd="0" parTransId="{D29C0D8C-07FB-6F44-B43E-88E3328B6333}" sibTransId="{7C448855-4AC8-3A4D-9A2C-F551E9F5AC50}"/>
    <dgm:cxn modelId="{47BF889E-9A33-264D-8330-903E24DFDE84}" type="presOf" srcId="{8B7B9CFB-C5B2-5748-B559-CABBB406FE12}" destId="{198F9DC1-92A5-CE43-AE61-B116A768543C}" srcOrd="0" destOrd="0" presId="urn:microsoft.com/office/officeart/2005/8/layout/hierarchy1"/>
    <dgm:cxn modelId="{AA7632B3-05D0-6F46-8B20-61B5CCCE2965}" type="presOf" srcId="{F05CCC98-F086-0C46-B725-1F2572C3A50C}" destId="{5605F23A-3358-8747-908F-2EE3988EBF9A}" srcOrd="0" destOrd="0" presId="urn:microsoft.com/office/officeart/2005/8/layout/hierarchy1"/>
    <dgm:cxn modelId="{4DB12AC8-E83F-694C-9A11-D6C08FF581E2}" type="presOf" srcId="{73E5A346-0FCF-9B44-8150-2650820E5625}" destId="{BEC31591-CA5D-864E-9FF9-5EA2F3D06106}" srcOrd="0" destOrd="0" presId="urn:microsoft.com/office/officeart/2005/8/layout/hierarchy1"/>
    <dgm:cxn modelId="{21B263E0-BE16-D043-9D68-76A1D0FEDE73}" type="presOf" srcId="{B09D0A01-D3EA-9341-9FC6-68306EAAF499}" destId="{9BE6F6AB-6193-8A4C-A23C-98D5C1BCC77A}" srcOrd="0" destOrd="0" presId="urn:microsoft.com/office/officeart/2005/8/layout/hierarchy1"/>
    <dgm:cxn modelId="{48747EE4-8987-6346-9DA3-8A9C6053BD90}" srcId="{D2E419C9-F7FE-684C-B286-7A62EE00F713}" destId="{014171C1-09A8-6B45-BD90-B12AA7FCAE43}" srcOrd="1" destOrd="0" parTransId="{988153AD-0406-204B-B733-20F91837EAAA}" sibTransId="{572B51E1-1357-6F48-93A6-340F8AEAD0E5}"/>
    <dgm:cxn modelId="{34DA5FEC-B604-204A-A535-7FCC9975DDB5}" srcId="{479D5087-21D6-5E42-92D0-433016C28D30}" destId="{C7DFF135-367B-8D41-9FD2-5F7DB138B6CD}" srcOrd="1" destOrd="0" parTransId="{F05CCC98-F086-0C46-B725-1F2572C3A50C}" sibTransId="{188619ED-D9A0-974E-A800-8C958733B632}"/>
    <dgm:cxn modelId="{FD3DBEF8-90F0-5F45-9573-3E8F146E2D5A}" type="presOf" srcId="{C1EEF9C2-50B8-6E40-AFC2-4A45ED6B311B}" destId="{C67EF756-58A0-EA46-B76D-26E1BEC11B6B}" srcOrd="0" destOrd="0" presId="urn:microsoft.com/office/officeart/2005/8/layout/hierarchy1"/>
    <dgm:cxn modelId="{8FD2EFE3-3807-3E42-8981-678F3CADE410}" type="presParOf" srcId="{2B4CD8D0-CFAD-224C-8263-3CB30032943D}" destId="{D9A24829-41E8-6940-BFA9-606CFF28D63D}" srcOrd="0" destOrd="0" presId="urn:microsoft.com/office/officeart/2005/8/layout/hierarchy1"/>
    <dgm:cxn modelId="{E863C6FB-E2E7-A445-85E0-EA5203D9BC86}" type="presParOf" srcId="{D9A24829-41E8-6940-BFA9-606CFF28D63D}" destId="{CC1ECA87-7519-244F-BC76-5BD8D4E87214}" srcOrd="0" destOrd="0" presId="urn:microsoft.com/office/officeart/2005/8/layout/hierarchy1"/>
    <dgm:cxn modelId="{CAB17FED-4D56-F140-B1C2-4601186F1527}" type="presParOf" srcId="{CC1ECA87-7519-244F-BC76-5BD8D4E87214}" destId="{8A408B88-6CEF-DF4F-AE84-0BA016F925A9}" srcOrd="0" destOrd="0" presId="urn:microsoft.com/office/officeart/2005/8/layout/hierarchy1"/>
    <dgm:cxn modelId="{72819A3E-2A98-244F-90D8-E163C0CE67EA}" type="presParOf" srcId="{CC1ECA87-7519-244F-BC76-5BD8D4E87214}" destId="{7DF4088D-F624-8943-9AF6-A94310BF5C8C}" srcOrd="1" destOrd="0" presId="urn:microsoft.com/office/officeart/2005/8/layout/hierarchy1"/>
    <dgm:cxn modelId="{104F2F45-806E-0B4C-A480-0B9F934A78E6}" type="presParOf" srcId="{D9A24829-41E8-6940-BFA9-606CFF28D63D}" destId="{E62636D4-B366-0A49-93B0-5E2F1BF0F112}" srcOrd="1" destOrd="0" presId="urn:microsoft.com/office/officeart/2005/8/layout/hierarchy1"/>
    <dgm:cxn modelId="{495D28D8-3971-7A40-BB50-4F0B0101B29E}" type="presParOf" srcId="{E62636D4-B366-0A49-93B0-5E2F1BF0F112}" destId="{1A844A28-C2F7-4042-82A4-D39C39768985}" srcOrd="0" destOrd="0" presId="urn:microsoft.com/office/officeart/2005/8/layout/hierarchy1"/>
    <dgm:cxn modelId="{C79E54FD-2B09-7543-BC59-E899AE91B4A9}" type="presParOf" srcId="{E62636D4-B366-0A49-93B0-5E2F1BF0F112}" destId="{F509B699-2DD3-0A42-BAE5-9A6D68769BAD}" srcOrd="1" destOrd="0" presId="urn:microsoft.com/office/officeart/2005/8/layout/hierarchy1"/>
    <dgm:cxn modelId="{73586184-EBF2-3B40-8CB2-8A0B010C52C3}" type="presParOf" srcId="{F509B699-2DD3-0A42-BAE5-9A6D68769BAD}" destId="{57370AE4-37B2-9541-9CA6-BC02D1C5E0B2}" srcOrd="0" destOrd="0" presId="urn:microsoft.com/office/officeart/2005/8/layout/hierarchy1"/>
    <dgm:cxn modelId="{F3CE936B-A9A5-B849-8ACB-B86ED6936171}" type="presParOf" srcId="{57370AE4-37B2-9541-9CA6-BC02D1C5E0B2}" destId="{1EB367E8-AC60-A546-B3E0-B1BA3F6AACA4}" srcOrd="0" destOrd="0" presId="urn:microsoft.com/office/officeart/2005/8/layout/hierarchy1"/>
    <dgm:cxn modelId="{81B6ADCE-D56C-D44D-B35C-EB1146A82E26}" type="presParOf" srcId="{57370AE4-37B2-9541-9CA6-BC02D1C5E0B2}" destId="{5A92229C-2911-714D-AE60-834E4951C88B}" srcOrd="1" destOrd="0" presId="urn:microsoft.com/office/officeart/2005/8/layout/hierarchy1"/>
    <dgm:cxn modelId="{4DA16A7F-87C5-AA40-980E-C7D1A317D99E}" type="presParOf" srcId="{F509B699-2DD3-0A42-BAE5-9A6D68769BAD}" destId="{2FC3BCC9-4476-1141-BE8D-6A1A8669430C}" srcOrd="1" destOrd="0" presId="urn:microsoft.com/office/officeart/2005/8/layout/hierarchy1"/>
    <dgm:cxn modelId="{26C7B12E-BE4A-0249-AB4B-A52DEE4CE386}" type="presParOf" srcId="{2FC3BCC9-4476-1141-BE8D-6A1A8669430C}" destId="{3C03DD4F-98BB-4243-8A00-3DA245992123}" srcOrd="0" destOrd="0" presId="urn:microsoft.com/office/officeart/2005/8/layout/hierarchy1"/>
    <dgm:cxn modelId="{4D169449-DD8C-7640-905A-C30AA21053BB}" type="presParOf" srcId="{2FC3BCC9-4476-1141-BE8D-6A1A8669430C}" destId="{619ABE95-707F-0A4B-9241-B7D8E13D5C7D}" srcOrd="1" destOrd="0" presId="urn:microsoft.com/office/officeart/2005/8/layout/hierarchy1"/>
    <dgm:cxn modelId="{B69E0342-B347-9543-BBB2-628F5ED3507E}" type="presParOf" srcId="{619ABE95-707F-0A4B-9241-B7D8E13D5C7D}" destId="{16F4DF68-05EE-3348-943D-FA177E5623EE}" srcOrd="0" destOrd="0" presId="urn:microsoft.com/office/officeart/2005/8/layout/hierarchy1"/>
    <dgm:cxn modelId="{05EA6F02-B269-4B44-9ECD-03D996D00A94}" type="presParOf" srcId="{16F4DF68-05EE-3348-943D-FA177E5623EE}" destId="{52A41A06-E2AD-EA4E-8A34-69895716C637}" srcOrd="0" destOrd="0" presId="urn:microsoft.com/office/officeart/2005/8/layout/hierarchy1"/>
    <dgm:cxn modelId="{C4A10058-33CF-B248-9A40-A43412F42C6B}" type="presParOf" srcId="{16F4DF68-05EE-3348-943D-FA177E5623EE}" destId="{2CA467DC-F710-A849-A69B-7834C2B7D594}" srcOrd="1" destOrd="0" presId="urn:microsoft.com/office/officeart/2005/8/layout/hierarchy1"/>
    <dgm:cxn modelId="{273E2F8D-0049-834A-BFFE-4B3AF677F068}" type="presParOf" srcId="{619ABE95-707F-0A4B-9241-B7D8E13D5C7D}" destId="{511920CF-FADB-F047-B989-154B061CF812}" srcOrd="1" destOrd="0" presId="urn:microsoft.com/office/officeart/2005/8/layout/hierarchy1"/>
    <dgm:cxn modelId="{93AF24A5-7335-9944-B130-FEBE588DBC34}" type="presParOf" srcId="{2FC3BCC9-4476-1141-BE8D-6A1A8669430C}" destId="{5605F23A-3358-8747-908F-2EE3988EBF9A}" srcOrd="2" destOrd="0" presId="urn:microsoft.com/office/officeart/2005/8/layout/hierarchy1"/>
    <dgm:cxn modelId="{802D4448-5567-4D48-8BA3-7A194B984771}" type="presParOf" srcId="{2FC3BCC9-4476-1141-BE8D-6A1A8669430C}" destId="{B38E080E-BA6D-E241-907A-203B8C71581C}" srcOrd="3" destOrd="0" presId="urn:microsoft.com/office/officeart/2005/8/layout/hierarchy1"/>
    <dgm:cxn modelId="{05850455-4975-CB47-A2E8-97EE53EFE846}" type="presParOf" srcId="{B38E080E-BA6D-E241-907A-203B8C71581C}" destId="{5056EAC6-E9BC-D14A-AFE2-D4F37C1203F0}" srcOrd="0" destOrd="0" presId="urn:microsoft.com/office/officeart/2005/8/layout/hierarchy1"/>
    <dgm:cxn modelId="{4C8F21A2-0CE3-DD4B-BB96-D971A93C894C}" type="presParOf" srcId="{5056EAC6-E9BC-D14A-AFE2-D4F37C1203F0}" destId="{75E26D77-4D6D-8949-AD3E-ADA8A82AC172}" srcOrd="0" destOrd="0" presId="urn:microsoft.com/office/officeart/2005/8/layout/hierarchy1"/>
    <dgm:cxn modelId="{C10783F8-953F-034D-9A27-23E764B52DDD}" type="presParOf" srcId="{5056EAC6-E9BC-D14A-AFE2-D4F37C1203F0}" destId="{AD29E30D-2D16-AC4C-ABDC-C944472E3C62}" srcOrd="1" destOrd="0" presId="urn:microsoft.com/office/officeart/2005/8/layout/hierarchy1"/>
    <dgm:cxn modelId="{13A17DC4-924E-674B-92E2-25AA866D367F}" type="presParOf" srcId="{B38E080E-BA6D-E241-907A-203B8C71581C}" destId="{DF2DC125-7FE0-F645-8E47-A5881E7D28B9}" srcOrd="1" destOrd="0" presId="urn:microsoft.com/office/officeart/2005/8/layout/hierarchy1"/>
    <dgm:cxn modelId="{3AC242E9-F351-F94D-B905-EDD12C229780}" type="presParOf" srcId="{E62636D4-B366-0A49-93B0-5E2F1BF0F112}" destId="{BD1C6178-1E93-F048-9C0B-FF21A052B5AE}" srcOrd="2" destOrd="0" presId="urn:microsoft.com/office/officeart/2005/8/layout/hierarchy1"/>
    <dgm:cxn modelId="{0D0E4BF1-22B5-1C49-9918-6793DED53273}" type="presParOf" srcId="{E62636D4-B366-0A49-93B0-5E2F1BF0F112}" destId="{1D714FBB-4ED2-FC4E-9C23-E1C944F24A69}" srcOrd="3" destOrd="0" presId="urn:microsoft.com/office/officeart/2005/8/layout/hierarchy1"/>
    <dgm:cxn modelId="{836F2667-8CBB-7C46-B8A6-3AD02EF587AC}" type="presParOf" srcId="{1D714FBB-4ED2-FC4E-9C23-E1C944F24A69}" destId="{A07DFB22-AC58-A545-A1F6-AA5804A61E6D}" srcOrd="0" destOrd="0" presId="urn:microsoft.com/office/officeart/2005/8/layout/hierarchy1"/>
    <dgm:cxn modelId="{499B82CB-A153-4247-8C34-F24F019E6E04}" type="presParOf" srcId="{A07DFB22-AC58-A545-A1F6-AA5804A61E6D}" destId="{D8114290-A541-0D47-BA5E-FAFF909E4E60}" srcOrd="0" destOrd="0" presId="urn:microsoft.com/office/officeart/2005/8/layout/hierarchy1"/>
    <dgm:cxn modelId="{EA196A89-ED18-A547-86EC-B9F7B72FC6AA}" type="presParOf" srcId="{A07DFB22-AC58-A545-A1F6-AA5804A61E6D}" destId="{C3DF3CE5-05BB-2143-ACC0-762101BD8B8A}" srcOrd="1" destOrd="0" presId="urn:microsoft.com/office/officeart/2005/8/layout/hierarchy1"/>
    <dgm:cxn modelId="{5D4D896C-F00B-574B-A5AC-893A4BF40932}" type="presParOf" srcId="{1D714FBB-4ED2-FC4E-9C23-E1C944F24A69}" destId="{9C3FC944-224B-054A-A8BE-3A4526535EBD}" srcOrd="1" destOrd="0" presId="urn:microsoft.com/office/officeart/2005/8/layout/hierarchy1"/>
    <dgm:cxn modelId="{9DEB7494-4E92-154F-8561-E4F7B7939EA0}" type="presParOf" srcId="{E62636D4-B366-0A49-93B0-5E2F1BF0F112}" destId="{198F9DC1-92A5-CE43-AE61-B116A768543C}" srcOrd="4" destOrd="0" presId="urn:microsoft.com/office/officeart/2005/8/layout/hierarchy1"/>
    <dgm:cxn modelId="{2FF4DF3D-15B5-E347-BD28-8BB13782224F}" type="presParOf" srcId="{E62636D4-B366-0A49-93B0-5E2F1BF0F112}" destId="{5EF5542B-1CFB-E848-A5A6-7EA04CDAC69C}" srcOrd="5" destOrd="0" presId="urn:microsoft.com/office/officeart/2005/8/layout/hierarchy1"/>
    <dgm:cxn modelId="{66E7C12E-A2DC-CD42-88B8-5FE7C543FB9F}" type="presParOf" srcId="{5EF5542B-1CFB-E848-A5A6-7EA04CDAC69C}" destId="{DC1900BD-1D2D-F14C-8051-81ECC570B782}" srcOrd="0" destOrd="0" presId="urn:microsoft.com/office/officeart/2005/8/layout/hierarchy1"/>
    <dgm:cxn modelId="{7A354EDE-103C-1E42-B480-C04D735781AB}" type="presParOf" srcId="{DC1900BD-1D2D-F14C-8051-81ECC570B782}" destId="{88881F6E-443D-F74B-A69B-13D180C00089}" srcOrd="0" destOrd="0" presId="urn:microsoft.com/office/officeart/2005/8/layout/hierarchy1"/>
    <dgm:cxn modelId="{D0DC8AFB-4D04-3049-88DD-A524FF460E31}" type="presParOf" srcId="{DC1900BD-1D2D-F14C-8051-81ECC570B782}" destId="{9BE6F6AB-6193-8A4C-A23C-98D5C1BCC77A}" srcOrd="1" destOrd="0" presId="urn:microsoft.com/office/officeart/2005/8/layout/hierarchy1"/>
    <dgm:cxn modelId="{C4D94B6C-C44B-2546-9F19-BC0BFD8F9B45}" type="presParOf" srcId="{5EF5542B-1CFB-E848-A5A6-7EA04CDAC69C}" destId="{03003E98-C1D2-A845-8052-B8483675A245}" srcOrd="1" destOrd="0" presId="urn:microsoft.com/office/officeart/2005/8/layout/hierarchy1"/>
    <dgm:cxn modelId="{5981C009-0C02-FA48-BBCE-B44FE4270F13}" type="presParOf" srcId="{E62636D4-B366-0A49-93B0-5E2F1BF0F112}" destId="{8A8A557F-BAC3-1F4D-976B-9602301A6C1C}" srcOrd="6" destOrd="0" presId="urn:microsoft.com/office/officeart/2005/8/layout/hierarchy1"/>
    <dgm:cxn modelId="{22AD1845-D4C2-FE45-8907-77B0D77608DA}" type="presParOf" srcId="{E62636D4-B366-0A49-93B0-5E2F1BF0F112}" destId="{7E6BBF8D-2192-4343-8098-BB8FB583B316}" srcOrd="7" destOrd="0" presId="urn:microsoft.com/office/officeart/2005/8/layout/hierarchy1"/>
    <dgm:cxn modelId="{2136473A-538D-0A47-AF9A-F134D16D506B}" type="presParOf" srcId="{7E6BBF8D-2192-4343-8098-BB8FB583B316}" destId="{F1F68116-BDF0-7D49-978E-0B6F01A87D69}" srcOrd="0" destOrd="0" presId="urn:microsoft.com/office/officeart/2005/8/layout/hierarchy1"/>
    <dgm:cxn modelId="{782C5A86-B091-5943-A491-FC08D81D33BF}" type="presParOf" srcId="{F1F68116-BDF0-7D49-978E-0B6F01A87D69}" destId="{496A7BC8-9B29-5A4D-9D97-FB8EFFBF9BC9}" srcOrd="0" destOrd="0" presId="urn:microsoft.com/office/officeart/2005/8/layout/hierarchy1"/>
    <dgm:cxn modelId="{153C0813-C1B4-5047-A1A1-D41FB60633EB}" type="presParOf" srcId="{F1F68116-BDF0-7D49-978E-0B6F01A87D69}" destId="{C67EF756-58A0-EA46-B76D-26E1BEC11B6B}" srcOrd="1" destOrd="0" presId="urn:microsoft.com/office/officeart/2005/8/layout/hierarchy1"/>
    <dgm:cxn modelId="{001F4E19-B648-7349-A89D-23BD78D7F137}" type="presParOf" srcId="{7E6BBF8D-2192-4343-8098-BB8FB583B316}" destId="{B3874BBF-FA78-EA4F-BD8E-A761F31A087B}" srcOrd="1" destOrd="0" presId="urn:microsoft.com/office/officeart/2005/8/layout/hierarchy1"/>
    <dgm:cxn modelId="{54D5697F-7D78-914C-A3D1-65DBAAEEB604}" type="presParOf" srcId="{E62636D4-B366-0A49-93B0-5E2F1BF0F112}" destId="{BEC31591-CA5D-864E-9FF9-5EA2F3D06106}" srcOrd="8" destOrd="0" presId="urn:microsoft.com/office/officeart/2005/8/layout/hierarchy1"/>
    <dgm:cxn modelId="{B7D92362-E6F8-A54F-9D54-B35763966993}" type="presParOf" srcId="{E62636D4-B366-0A49-93B0-5E2F1BF0F112}" destId="{E4136714-E211-C34F-9784-61307DD12588}" srcOrd="9" destOrd="0" presId="urn:microsoft.com/office/officeart/2005/8/layout/hierarchy1"/>
    <dgm:cxn modelId="{92D62B38-ADC6-8441-A8EC-0DEAB9C5DBB8}" type="presParOf" srcId="{E4136714-E211-C34F-9784-61307DD12588}" destId="{50D956D9-BB49-374B-8E39-6BDDBACEDA7C}" srcOrd="0" destOrd="0" presId="urn:microsoft.com/office/officeart/2005/8/layout/hierarchy1"/>
    <dgm:cxn modelId="{21EC2C9C-CE7D-B841-8B81-D34175EB11BD}" type="presParOf" srcId="{50D956D9-BB49-374B-8E39-6BDDBACEDA7C}" destId="{35904A0C-EFFA-8B4A-A90D-1F0A793D6CB1}" srcOrd="0" destOrd="0" presId="urn:microsoft.com/office/officeart/2005/8/layout/hierarchy1"/>
    <dgm:cxn modelId="{4055830C-3F55-C44A-89D8-802853A26784}" type="presParOf" srcId="{50D956D9-BB49-374B-8E39-6BDDBACEDA7C}" destId="{C5904F5E-7BC6-A043-821C-BD189431DF40}" srcOrd="1" destOrd="0" presId="urn:microsoft.com/office/officeart/2005/8/layout/hierarchy1"/>
    <dgm:cxn modelId="{9E54E8B0-3BDC-E043-850D-6A748AECCDE6}" type="presParOf" srcId="{E4136714-E211-C34F-9784-61307DD12588}" destId="{9498B121-F6D7-144C-A370-F886997D1A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A6972C-5F90-BA43-B23C-71AA2AFA122E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BBC3C21-DEFF-8449-A485-6390A41532C9}">
      <dgm:prSet phldrT="[Testo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2800" dirty="0"/>
            <a:t>Ordine pubblico e sicurezza </a:t>
          </a:r>
        </a:p>
      </dgm:t>
    </dgm:pt>
    <dgm:pt modelId="{37E84645-D5E8-6546-86F1-D634E021E30D}" type="parTrans" cxnId="{4E53D728-89F8-714B-9B87-68668A09CCD2}">
      <dgm:prSet/>
      <dgm:spPr/>
      <dgm:t>
        <a:bodyPr/>
        <a:lstStyle/>
        <a:p>
          <a:endParaRPr lang="it-IT"/>
        </a:p>
      </dgm:t>
    </dgm:pt>
    <dgm:pt modelId="{B7971A41-208D-004D-AFCC-5ACD8C975AB1}" type="sibTrans" cxnId="{4E53D728-89F8-714B-9B87-68668A09CCD2}">
      <dgm:prSet/>
      <dgm:spPr/>
      <dgm:t>
        <a:bodyPr/>
        <a:lstStyle/>
        <a:p>
          <a:endParaRPr lang="it-IT"/>
        </a:p>
      </dgm:t>
    </dgm:pt>
    <dgm:pt modelId="{354E5ED6-81F2-E444-8031-E36708B6CDF2}">
      <dgm:prSet phldrT="[Testo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Polizia locale ed amministrativa</a:t>
          </a:r>
        </a:p>
      </dgm:t>
    </dgm:pt>
    <dgm:pt modelId="{B4A24AF0-7A24-194B-A049-CA355D4B236D}" type="parTrans" cxnId="{41309305-8CEF-1E46-B35B-F11C47606378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B7166C19-6EE7-2049-9EEE-7C75BC095AE9}" type="sibTrans" cxnId="{41309305-8CEF-1E46-B35B-F11C47606378}">
      <dgm:prSet/>
      <dgm:spPr/>
      <dgm:t>
        <a:bodyPr/>
        <a:lstStyle/>
        <a:p>
          <a:endParaRPr lang="it-IT"/>
        </a:p>
      </dgm:t>
    </dgm:pt>
    <dgm:pt modelId="{B013C87C-606F-B444-9AB3-FAC677BFE2DD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/>
            <a:t>Sistema integrato di sicurezza urbana</a:t>
          </a:r>
          <a:endParaRPr lang="it-IT" dirty="0"/>
        </a:p>
      </dgm:t>
    </dgm:pt>
    <dgm:pt modelId="{8CDF21A8-A9DC-8143-81B5-7BFB6ADF0F02}" type="sibTrans" cxnId="{11DE895F-2A88-BD45-B278-9A9D513BEE10}">
      <dgm:prSet/>
      <dgm:spPr/>
      <dgm:t>
        <a:bodyPr/>
        <a:lstStyle/>
        <a:p>
          <a:endParaRPr lang="it-IT"/>
        </a:p>
      </dgm:t>
    </dgm:pt>
    <dgm:pt modelId="{37173F8F-F92F-9A48-A1C9-5D4DA4625621}" type="parTrans" cxnId="{11DE895F-2A88-BD45-B278-9A9D513BEE1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0153DEE6-0A73-9E4D-8667-944FD1D1E5A1}" type="pres">
      <dgm:prSet presAssocID="{7AA6972C-5F90-BA43-B23C-71AA2AFA12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92FB5F-80D3-EE43-877F-F36FA8DEA6C8}" type="pres">
      <dgm:prSet presAssocID="{DBBC3C21-DEFF-8449-A485-6390A41532C9}" presName="hierRoot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8B8D574-D6A7-214D-ACEE-ACE710C6EC15}" type="pres">
      <dgm:prSet presAssocID="{DBBC3C21-DEFF-8449-A485-6390A41532C9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2EF6A0F-F32B-2245-8455-4A150ABD5F14}" type="pres">
      <dgm:prSet presAssocID="{DBBC3C21-DEFF-8449-A485-6390A41532C9}" presName="background" presStyleLbl="node0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E233C45-8028-E94D-A22D-B904F8DD7A2C}" type="pres">
      <dgm:prSet presAssocID="{DBBC3C21-DEFF-8449-A485-6390A41532C9}" presName="text" presStyleLbl="fgAcc0" presStyleIdx="0" presStyleCnt="1" custLinFactNeighborX="-1274" custLinFactNeighborY="-2006">
        <dgm:presLayoutVars>
          <dgm:chPref val="3"/>
        </dgm:presLayoutVars>
      </dgm:prSet>
      <dgm:spPr/>
    </dgm:pt>
    <dgm:pt modelId="{24511F16-889B-6744-BC51-6827A0BDD2FA}" type="pres">
      <dgm:prSet presAssocID="{DBBC3C21-DEFF-8449-A485-6390A41532C9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DDCDC50-62E4-B743-A92C-11BBC5138366}" type="pres">
      <dgm:prSet presAssocID="{B4A24AF0-7A24-194B-A049-CA355D4B236D}" presName="Name10" presStyleLbl="parChTrans1D2" presStyleIdx="0" presStyleCnt="2"/>
      <dgm:spPr/>
    </dgm:pt>
    <dgm:pt modelId="{7AFF5E26-CF05-2241-9FCC-A6DE0E9FFF5C}" type="pres">
      <dgm:prSet presAssocID="{354E5ED6-81F2-E444-8031-E36708B6CDF2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F9F7EF5-F97F-7848-81E4-A910082BE9F4}" type="pres">
      <dgm:prSet presAssocID="{354E5ED6-81F2-E444-8031-E36708B6CDF2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EC868B6-F7D6-D143-9F64-C1E5218DD8DC}" type="pres">
      <dgm:prSet presAssocID="{354E5ED6-81F2-E444-8031-E36708B6CDF2}" presName="background2" presStyleLbl="node2" presStyleIdx="0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9EDC97C-3979-1546-A5F9-B201B9119E20}" type="pres">
      <dgm:prSet presAssocID="{354E5ED6-81F2-E444-8031-E36708B6CDF2}" presName="text2" presStyleLbl="fgAcc2" presStyleIdx="0" presStyleCnt="2" custScaleX="85406" custScaleY="87068" custLinFactNeighborX="-20817">
        <dgm:presLayoutVars>
          <dgm:chPref val="3"/>
        </dgm:presLayoutVars>
      </dgm:prSet>
      <dgm:spPr/>
    </dgm:pt>
    <dgm:pt modelId="{1645E762-4732-9742-BA2D-C44F9EA31117}" type="pres">
      <dgm:prSet presAssocID="{354E5ED6-81F2-E444-8031-E36708B6CDF2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B204EC4-52D1-8C41-86E7-4B935FCE1FF8}" type="pres">
      <dgm:prSet presAssocID="{37173F8F-F92F-9A48-A1C9-5D4DA4625621}" presName="Name10" presStyleLbl="parChTrans1D2" presStyleIdx="1" presStyleCnt="2"/>
      <dgm:spPr/>
    </dgm:pt>
    <dgm:pt modelId="{43EC5DE3-E55C-C341-A1E0-0971247EE16C}" type="pres">
      <dgm:prSet presAssocID="{B013C87C-606F-B444-9AB3-FAC677BFE2DD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5B43BFE-808C-F54B-ACB5-67F70AD4AE00}" type="pres">
      <dgm:prSet presAssocID="{B013C87C-606F-B444-9AB3-FAC677BFE2DD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23F9851E-48AF-D34A-97F5-BD0680F591AE}" type="pres">
      <dgm:prSet presAssocID="{B013C87C-606F-B444-9AB3-FAC677BFE2DD}" presName="background2" presStyleLbl="node2" presStyleIdx="1" presStyleCnt="2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2C7F628-08B2-A042-B6CC-D4A984B2FB3D}" type="pres">
      <dgm:prSet presAssocID="{B013C87C-606F-B444-9AB3-FAC677BFE2DD}" presName="text2" presStyleLbl="fgAcc2" presStyleIdx="1" presStyleCnt="2" custScaleX="83045" custScaleY="75369" custLinFactNeighborX="15297">
        <dgm:presLayoutVars>
          <dgm:chPref val="3"/>
        </dgm:presLayoutVars>
      </dgm:prSet>
      <dgm:spPr/>
    </dgm:pt>
    <dgm:pt modelId="{590A7C20-5395-FE41-996B-83E3D8AC9A52}" type="pres">
      <dgm:prSet presAssocID="{B013C87C-606F-B444-9AB3-FAC677BFE2DD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41309305-8CEF-1E46-B35B-F11C47606378}" srcId="{DBBC3C21-DEFF-8449-A485-6390A41532C9}" destId="{354E5ED6-81F2-E444-8031-E36708B6CDF2}" srcOrd="0" destOrd="0" parTransId="{B4A24AF0-7A24-194B-A049-CA355D4B236D}" sibTransId="{B7166C19-6EE7-2049-9EEE-7C75BC095AE9}"/>
    <dgm:cxn modelId="{4E53D728-89F8-714B-9B87-68668A09CCD2}" srcId="{7AA6972C-5F90-BA43-B23C-71AA2AFA122E}" destId="{DBBC3C21-DEFF-8449-A485-6390A41532C9}" srcOrd="0" destOrd="0" parTransId="{37E84645-D5E8-6546-86F1-D634E021E30D}" sibTransId="{B7971A41-208D-004D-AFCC-5ACD8C975AB1}"/>
    <dgm:cxn modelId="{D458BB5B-5E73-0E40-96A3-687ED6FAF104}" type="presOf" srcId="{7AA6972C-5F90-BA43-B23C-71AA2AFA122E}" destId="{0153DEE6-0A73-9E4D-8667-944FD1D1E5A1}" srcOrd="0" destOrd="0" presId="urn:microsoft.com/office/officeart/2005/8/layout/hierarchy1"/>
    <dgm:cxn modelId="{11DE895F-2A88-BD45-B278-9A9D513BEE10}" srcId="{DBBC3C21-DEFF-8449-A485-6390A41532C9}" destId="{B013C87C-606F-B444-9AB3-FAC677BFE2DD}" srcOrd="1" destOrd="0" parTransId="{37173F8F-F92F-9A48-A1C9-5D4DA4625621}" sibTransId="{8CDF21A8-A9DC-8143-81B5-7BFB6ADF0F02}"/>
    <dgm:cxn modelId="{7CF3A56C-EA3C-F64E-B2A8-5631F6AF3125}" type="presOf" srcId="{DBBC3C21-DEFF-8449-A485-6390A41532C9}" destId="{8E233C45-8028-E94D-A22D-B904F8DD7A2C}" srcOrd="0" destOrd="0" presId="urn:microsoft.com/office/officeart/2005/8/layout/hierarchy1"/>
    <dgm:cxn modelId="{C5E0C04E-9527-0F40-B4FB-9C49DEB5E843}" type="presOf" srcId="{354E5ED6-81F2-E444-8031-E36708B6CDF2}" destId="{59EDC97C-3979-1546-A5F9-B201B9119E20}" srcOrd="0" destOrd="0" presId="urn:microsoft.com/office/officeart/2005/8/layout/hierarchy1"/>
    <dgm:cxn modelId="{BC0E4C72-BFFC-3A45-9656-C32A3403FC97}" type="presOf" srcId="{B4A24AF0-7A24-194B-A049-CA355D4B236D}" destId="{1DDCDC50-62E4-B743-A92C-11BBC5138366}" srcOrd="0" destOrd="0" presId="urn:microsoft.com/office/officeart/2005/8/layout/hierarchy1"/>
    <dgm:cxn modelId="{80284E89-3F5D-5B40-B5A1-3754015683CE}" type="presOf" srcId="{37173F8F-F92F-9A48-A1C9-5D4DA4625621}" destId="{BB204EC4-52D1-8C41-86E7-4B935FCE1FF8}" srcOrd="0" destOrd="0" presId="urn:microsoft.com/office/officeart/2005/8/layout/hierarchy1"/>
    <dgm:cxn modelId="{06956E98-AE4F-9B49-A911-4CAEA4AAF325}" type="presOf" srcId="{B013C87C-606F-B444-9AB3-FAC677BFE2DD}" destId="{D2C7F628-08B2-A042-B6CC-D4A984B2FB3D}" srcOrd="0" destOrd="0" presId="urn:microsoft.com/office/officeart/2005/8/layout/hierarchy1"/>
    <dgm:cxn modelId="{BA9FA17C-F58B-9C41-BB0E-6BED2AA08E3B}" type="presParOf" srcId="{0153DEE6-0A73-9E4D-8667-944FD1D1E5A1}" destId="{9392FB5F-80D3-EE43-877F-F36FA8DEA6C8}" srcOrd="0" destOrd="0" presId="urn:microsoft.com/office/officeart/2005/8/layout/hierarchy1"/>
    <dgm:cxn modelId="{BD6C45B7-BC2B-D14E-B06D-A51499629D55}" type="presParOf" srcId="{9392FB5F-80D3-EE43-877F-F36FA8DEA6C8}" destId="{18B8D574-D6A7-214D-ACEE-ACE710C6EC15}" srcOrd="0" destOrd="0" presId="urn:microsoft.com/office/officeart/2005/8/layout/hierarchy1"/>
    <dgm:cxn modelId="{E8BD9654-6244-2C4A-BF4C-956847E2681F}" type="presParOf" srcId="{18B8D574-D6A7-214D-ACEE-ACE710C6EC15}" destId="{02EF6A0F-F32B-2245-8455-4A150ABD5F14}" srcOrd="0" destOrd="0" presId="urn:microsoft.com/office/officeart/2005/8/layout/hierarchy1"/>
    <dgm:cxn modelId="{1F1E4798-9E82-464C-BE31-86C387200ECB}" type="presParOf" srcId="{18B8D574-D6A7-214D-ACEE-ACE710C6EC15}" destId="{8E233C45-8028-E94D-A22D-B904F8DD7A2C}" srcOrd="1" destOrd="0" presId="urn:microsoft.com/office/officeart/2005/8/layout/hierarchy1"/>
    <dgm:cxn modelId="{28B2AB63-BBD6-FD41-BE6D-AC7EAF05E29E}" type="presParOf" srcId="{9392FB5F-80D3-EE43-877F-F36FA8DEA6C8}" destId="{24511F16-889B-6744-BC51-6827A0BDD2FA}" srcOrd="1" destOrd="0" presId="urn:microsoft.com/office/officeart/2005/8/layout/hierarchy1"/>
    <dgm:cxn modelId="{35A57283-4266-BC4B-B6C3-96C3EC9D21A4}" type="presParOf" srcId="{24511F16-889B-6744-BC51-6827A0BDD2FA}" destId="{1DDCDC50-62E4-B743-A92C-11BBC5138366}" srcOrd="0" destOrd="0" presId="urn:microsoft.com/office/officeart/2005/8/layout/hierarchy1"/>
    <dgm:cxn modelId="{1F2CF034-CA27-5742-9DDE-FC082FB19F68}" type="presParOf" srcId="{24511F16-889B-6744-BC51-6827A0BDD2FA}" destId="{7AFF5E26-CF05-2241-9FCC-A6DE0E9FFF5C}" srcOrd="1" destOrd="0" presId="urn:microsoft.com/office/officeart/2005/8/layout/hierarchy1"/>
    <dgm:cxn modelId="{FFE5D078-BEEE-3640-8283-22352DB8851C}" type="presParOf" srcId="{7AFF5E26-CF05-2241-9FCC-A6DE0E9FFF5C}" destId="{EF9F7EF5-F97F-7848-81E4-A910082BE9F4}" srcOrd="0" destOrd="0" presId="urn:microsoft.com/office/officeart/2005/8/layout/hierarchy1"/>
    <dgm:cxn modelId="{0837D1C6-4336-774F-9A67-C1101983E085}" type="presParOf" srcId="{EF9F7EF5-F97F-7848-81E4-A910082BE9F4}" destId="{BEC868B6-F7D6-D143-9F64-C1E5218DD8DC}" srcOrd="0" destOrd="0" presId="urn:microsoft.com/office/officeart/2005/8/layout/hierarchy1"/>
    <dgm:cxn modelId="{91EACA6C-C253-0A45-91BD-1B6AD322AB04}" type="presParOf" srcId="{EF9F7EF5-F97F-7848-81E4-A910082BE9F4}" destId="{59EDC97C-3979-1546-A5F9-B201B9119E20}" srcOrd="1" destOrd="0" presId="urn:microsoft.com/office/officeart/2005/8/layout/hierarchy1"/>
    <dgm:cxn modelId="{E6E52067-ECEC-F44E-83AE-0D63662F18F3}" type="presParOf" srcId="{7AFF5E26-CF05-2241-9FCC-A6DE0E9FFF5C}" destId="{1645E762-4732-9742-BA2D-C44F9EA31117}" srcOrd="1" destOrd="0" presId="urn:microsoft.com/office/officeart/2005/8/layout/hierarchy1"/>
    <dgm:cxn modelId="{548B19D8-6C19-BE47-BB76-20F35CB88F09}" type="presParOf" srcId="{24511F16-889B-6744-BC51-6827A0BDD2FA}" destId="{BB204EC4-52D1-8C41-86E7-4B935FCE1FF8}" srcOrd="2" destOrd="0" presId="urn:microsoft.com/office/officeart/2005/8/layout/hierarchy1"/>
    <dgm:cxn modelId="{7D89A62E-412E-934B-B94D-56279BEC148A}" type="presParOf" srcId="{24511F16-889B-6744-BC51-6827A0BDD2FA}" destId="{43EC5DE3-E55C-C341-A1E0-0971247EE16C}" srcOrd="3" destOrd="0" presId="urn:microsoft.com/office/officeart/2005/8/layout/hierarchy1"/>
    <dgm:cxn modelId="{0F6CE51F-F496-4546-B5B7-EDF9C9AE375E}" type="presParOf" srcId="{43EC5DE3-E55C-C341-A1E0-0971247EE16C}" destId="{D5B43BFE-808C-F54B-ACB5-67F70AD4AE00}" srcOrd="0" destOrd="0" presId="urn:microsoft.com/office/officeart/2005/8/layout/hierarchy1"/>
    <dgm:cxn modelId="{D29E1532-3692-F748-AE9C-1C2D7C422A95}" type="presParOf" srcId="{D5B43BFE-808C-F54B-ACB5-67F70AD4AE00}" destId="{23F9851E-48AF-D34A-97F5-BD0680F591AE}" srcOrd="0" destOrd="0" presId="urn:microsoft.com/office/officeart/2005/8/layout/hierarchy1"/>
    <dgm:cxn modelId="{3EF13E7A-FEEA-5D4C-A072-1D17B4E1D519}" type="presParOf" srcId="{D5B43BFE-808C-F54B-ACB5-67F70AD4AE00}" destId="{D2C7F628-08B2-A042-B6CC-D4A984B2FB3D}" srcOrd="1" destOrd="0" presId="urn:microsoft.com/office/officeart/2005/8/layout/hierarchy1"/>
    <dgm:cxn modelId="{89589922-5188-FE47-BCF3-3B7FC95FE592}" type="presParOf" srcId="{43EC5DE3-E55C-C341-A1E0-0971247EE16C}" destId="{590A7C20-5395-FE41-996B-83E3D8AC9A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729ACD-5CC5-BE48-B34E-3A3E285D6441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C8A90E4-01B1-3541-AFC2-4AEE36A71873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sz="2800" dirty="0"/>
            <a:t>Tributi, agricoltura, industria e commercio</a:t>
          </a:r>
        </a:p>
      </dgm:t>
    </dgm:pt>
    <dgm:pt modelId="{40BE8802-5232-E341-AAA2-B2428781FFA3}" type="parTrans" cxnId="{DA9274A1-D64D-A947-BE21-1B80FF475F68}">
      <dgm:prSet/>
      <dgm:spPr/>
      <dgm:t>
        <a:bodyPr/>
        <a:lstStyle/>
        <a:p>
          <a:endParaRPr lang="it-IT"/>
        </a:p>
      </dgm:t>
    </dgm:pt>
    <dgm:pt modelId="{2807037E-A446-9B47-931F-3FEA1973162E}" type="sibTrans" cxnId="{DA9274A1-D64D-A947-BE21-1B80FF475F68}">
      <dgm:prSet/>
      <dgm:spPr/>
      <dgm:t>
        <a:bodyPr/>
        <a:lstStyle/>
        <a:p>
          <a:endParaRPr lang="it-IT"/>
        </a:p>
      </dgm:t>
    </dgm:pt>
    <dgm:pt modelId="{673E6049-E82E-F242-BB57-D0CC6FEC876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/>
            <a:t>SUAP</a:t>
          </a:r>
          <a:endParaRPr lang="it-IT" dirty="0"/>
        </a:p>
      </dgm:t>
    </dgm:pt>
    <dgm:pt modelId="{CAE06712-0569-2C4F-ACA5-E8CC20E5CE55}" type="parTrans" cxnId="{3AEB5217-25A7-1B4D-A4F8-84D0366BB4BE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90E02444-316C-D849-8EF4-79612192F9C8}" type="sibTrans" cxnId="{3AEB5217-25A7-1B4D-A4F8-84D0366BB4BE}">
      <dgm:prSet/>
      <dgm:spPr/>
      <dgm:t>
        <a:bodyPr/>
        <a:lstStyle/>
        <a:p>
          <a:endParaRPr lang="it-IT"/>
        </a:p>
      </dgm:t>
    </dgm:pt>
    <dgm:pt modelId="{96AADCED-DC2F-2D42-8C5B-7BE7D3B4A33D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Industria PMI  Artigianato, caccia e pesca</a:t>
          </a:r>
          <a:endParaRPr lang="it-IT" dirty="0"/>
        </a:p>
      </dgm:t>
    </dgm:pt>
    <dgm:pt modelId="{189C08F1-92A8-E34C-8335-5369C3C9159D}" type="parTrans" cxnId="{68B619A1-34A9-1A4F-9769-AD2E0D8E8387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63FED6E5-CA55-C74A-94D3-8B1F4E46FD2D}" type="sibTrans" cxnId="{68B619A1-34A9-1A4F-9769-AD2E0D8E8387}">
      <dgm:prSet/>
      <dgm:spPr/>
      <dgm:t>
        <a:bodyPr/>
        <a:lstStyle/>
        <a:p>
          <a:endParaRPr lang="it-IT"/>
        </a:p>
      </dgm:t>
    </dgm:pt>
    <dgm:pt modelId="{7ED055A2-B659-3147-902F-B49FB40A7B8D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Gestione delle entrate tributarie e servizi fiscali</a:t>
          </a:r>
          <a:endParaRPr lang="it-IT" dirty="0"/>
        </a:p>
      </dgm:t>
    </dgm:pt>
    <dgm:pt modelId="{6D1CC3EA-3275-4747-BB94-4F45D37F59E5}" type="parTrans" cxnId="{16EB80A3-8D75-C041-A240-67F0BE4FF5A9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E63E282B-12F1-8744-B50A-9100ED8BEA2F}" type="sibTrans" cxnId="{16EB80A3-8D75-C041-A240-67F0BE4FF5A9}">
      <dgm:prSet/>
      <dgm:spPr/>
      <dgm:t>
        <a:bodyPr/>
        <a:lstStyle/>
        <a:p>
          <a:endParaRPr lang="it-IT"/>
        </a:p>
      </dgm:t>
    </dgm:pt>
    <dgm:pt modelId="{D7A7B36B-019E-5849-B104-753B3FEF42D7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i="0" dirty="0"/>
            <a:t>Commercio - reti distributive - tutela dei consumatori</a:t>
          </a:r>
          <a:endParaRPr lang="it-IT" dirty="0"/>
        </a:p>
      </dgm:t>
    </dgm:pt>
    <dgm:pt modelId="{EB5CC8F5-0021-3B4A-8BC1-A3EA917A40B7}" type="parTrans" cxnId="{83A8E50E-D774-E347-986F-07D0F125027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6CA31052-8029-1B4F-8C85-0401AC260380}" type="sibTrans" cxnId="{83A8E50E-D774-E347-986F-07D0F1250270}">
      <dgm:prSet/>
      <dgm:spPr/>
      <dgm:t>
        <a:bodyPr/>
        <a:lstStyle/>
        <a:p>
          <a:endParaRPr lang="it-IT"/>
        </a:p>
      </dgm:t>
    </dgm:pt>
    <dgm:pt modelId="{A3DCFA34-2567-4944-863B-9258A4A30580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it-IT" dirty="0"/>
            <a:t>Rifiuti e servizio idrico integrato: rapporti con STR e Consorzi di gestione del servizio</a:t>
          </a:r>
        </a:p>
      </dgm:t>
    </dgm:pt>
    <dgm:pt modelId="{1C08DCD8-56AB-F145-B3CC-E0008B4CA3C3}" type="parTrans" cxnId="{CEEAA2E7-0504-A342-9C4B-DA7BEE19B9C3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it-IT"/>
        </a:p>
      </dgm:t>
    </dgm:pt>
    <dgm:pt modelId="{B23C69C5-762B-3E4A-B41D-65B80BB92737}" type="sibTrans" cxnId="{CEEAA2E7-0504-A342-9C4B-DA7BEE19B9C3}">
      <dgm:prSet/>
      <dgm:spPr/>
      <dgm:t>
        <a:bodyPr/>
        <a:lstStyle/>
        <a:p>
          <a:endParaRPr lang="it-IT"/>
        </a:p>
      </dgm:t>
    </dgm:pt>
    <dgm:pt modelId="{551D31F5-83E9-8B4F-87F1-4B03F302CA7B}" type="pres">
      <dgm:prSet presAssocID="{F6729ACD-5CC5-BE48-B34E-3A3E285D64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A87F54-DE2F-EE4F-BDA0-D14B078455B1}" type="pres">
      <dgm:prSet presAssocID="{DC8A90E4-01B1-3541-AFC2-4AEE36A71873}" presName="hierRoot1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89A0D3C-A4C2-294A-A502-90411E3D5AEC}" type="pres">
      <dgm:prSet presAssocID="{DC8A90E4-01B1-3541-AFC2-4AEE36A71873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BCBF20E-8F26-F649-A7AC-DCCFB0328287}" type="pres">
      <dgm:prSet presAssocID="{DC8A90E4-01B1-3541-AFC2-4AEE36A71873}" presName="background" presStyleLbl="node0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D436730-769E-7D4B-8050-26EAAB8D6C01}" type="pres">
      <dgm:prSet presAssocID="{DC8A90E4-01B1-3541-AFC2-4AEE36A71873}" presName="text" presStyleLbl="fgAcc0" presStyleIdx="0" presStyleCnt="1" custScaleX="213313" custScaleY="87416" custLinFactNeighborX="-29979" custLinFactNeighborY="-53590">
        <dgm:presLayoutVars>
          <dgm:chPref val="3"/>
        </dgm:presLayoutVars>
      </dgm:prSet>
      <dgm:spPr/>
    </dgm:pt>
    <dgm:pt modelId="{6BED4279-EF6F-7D45-A160-CA1E80E3670E}" type="pres">
      <dgm:prSet presAssocID="{DC8A90E4-01B1-3541-AFC2-4AEE36A71873}" presName="hierChild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30372D4-693C-8B40-8C46-1A2A65F86F71}" type="pres">
      <dgm:prSet presAssocID="{CAE06712-0569-2C4F-ACA5-E8CC20E5CE55}" presName="Name10" presStyleLbl="parChTrans1D2" presStyleIdx="0" presStyleCnt="5"/>
      <dgm:spPr/>
    </dgm:pt>
    <dgm:pt modelId="{67E8D709-B44C-E24C-8641-D36704AC81E6}" type="pres">
      <dgm:prSet presAssocID="{673E6049-E82E-F242-BB57-D0CC6FEC8760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4DB1F14-36AA-2440-A2DE-6578F8B67021}" type="pres">
      <dgm:prSet presAssocID="{673E6049-E82E-F242-BB57-D0CC6FEC8760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1BCE7C9-FB5E-1F4B-8536-2035BBC350BD}" type="pres">
      <dgm:prSet presAssocID="{673E6049-E82E-F242-BB57-D0CC6FEC8760}" presName="background2" presStyleLbl="node2" presStyleIdx="0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7957EA9-250B-034E-A3A8-1AACA790C37C}" type="pres">
      <dgm:prSet presAssocID="{673E6049-E82E-F242-BB57-D0CC6FEC8760}" presName="text2" presStyleLbl="fgAcc2" presStyleIdx="0" presStyleCnt="5" custScaleX="51294" custScaleY="46680">
        <dgm:presLayoutVars>
          <dgm:chPref val="3"/>
        </dgm:presLayoutVars>
      </dgm:prSet>
      <dgm:spPr/>
    </dgm:pt>
    <dgm:pt modelId="{D95F3812-1F06-2341-A6D8-8552565282D7}" type="pres">
      <dgm:prSet presAssocID="{673E6049-E82E-F242-BB57-D0CC6FEC8760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4266090-7707-E449-8190-019ACFCF158D}" type="pres">
      <dgm:prSet presAssocID="{189C08F1-92A8-E34C-8335-5369C3C9159D}" presName="Name10" presStyleLbl="parChTrans1D2" presStyleIdx="1" presStyleCnt="5"/>
      <dgm:spPr/>
    </dgm:pt>
    <dgm:pt modelId="{3237A19A-3897-D244-8669-F1120B87619C}" type="pres">
      <dgm:prSet presAssocID="{96AADCED-DC2F-2D42-8C5B-7BE7D3B4A33D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60ED90C-778C-774F-81C6-082AB6990FB5}" type="pres">
      <dgm:prSet presAssocID="{96AADCED-DC2F-2D42-8C5B-7BE7D3B4A33D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C526E61-D517-B347-9B94-2D253104095D}" type="pres">
      <dgm:prSet presAssocID="{96AADCED-DC2F-2D42-8C5B-7BE7D3B4A33D}" presName="background2" presStyleLbl="node2" presStyleIdx="1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231723A-23EA-6C41-B75E-8EB2D4F48BF4}" type="pres">
      <dgm:prSet presAssocID="{96AADCED-DC2F-2D42-8C5B-7BE7D3B4A33D}" presName="text2" presStyleLbl="fgAcc2" presStyleIdx="1" presStyleCnt="5" custScaleX="74292" custScaleY="122786">
        <dgm:presLayoutVars>
          <dgm:chPref val="3"/>
        </dgm:presLayoutVars>
      </dgm:prSet>
      <dgm:spPr/>
    </dgm:pt>
    <dgm:pt modelId="{89D7BB5C-48E6-BC4A-90C8-0480C9337438}" type="pres">
      <dgm:prSet presAssocID="{96AADCED-DC2F-2D42-8C5B-7BE7D3B4A33D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9D0E183A-40EC-7546-976C-E4D7AFA2292F}" type="pres">
      <dgm:prSet presAssocID="{6D1CC3EA-3275-4747-BB94-4F45D37F59E5}" presName="Name10" presStyleLbl="parChTrans1D2" presStyleIdx="2" presStyleCnt="5"/>
      <dgm:spPr/>
    </dgm:pt>
    <dgm:pt modelId="{BB597110-4AAE-F741-8628-49E0B5AFED76}" type="pres">
      <dgm:prSet presAssocID="{7ED055A2-B659-3147-902F-B49FB40A7B8D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25F355B-07C4-E146-BF1F-CFC7CBCCF322}" type="pres">
      <dgm:prSet presAssocID="{7ED055A2-B659-3147-902F-B49FB40A7B8D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87D7307-0A80-234A-968B-9A036AFEC270}" type="pres">
      <dgm:prSet presAssocID="{7ED055A2-B659-3147-902F-B49FB40A7B8D}" presName="background2" presStyleLbl="node2" presStyleIdx="2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EBE7D55-B951-1C42-9061-A0A8AAC79351}" type="pres">
      <dgm:prSet presAssocID="{7ED055A2-B659-3147-902F-B49FB40A7B8D}" presName="text2" presStyleLbl="fgAcc2" presStyleIdx="2" presStyleCnt="5" custScaleX="159625" custScaleY="95941" custLinFactNeighborX="6885" custLinFactNeighborY="17683">
        <dgm:presLayoutVars>
          <dgm:chPref val="3"/>
        </dgm:presLayoutVars>
      </dgm:prSet>
      <dgm:spPr/>
    </dgm:pt>
    <dgm:pt modelId="{A6E655EB-D37B-8D42-8D68-8BBDBAA75DB9}" type="pres">
      <dgm:prSet presAssocID="{7ED055A2-B659-3147-902F-B49FB40A7B8D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2229559-8A3B-8B44-9C75-A51512FEEE88}" type="pres">
      <dgm:prSet presAssocID="{EB5CC8F5-0021-3B4A-8BC1-A3EA917A40B7}" presName="Name10" presStyleLbl="parChTrans1D2" presStyleIdx="3" presStyleCnt="5"/>
      <dgm:spPr/>
    </dgm:pt>
    <dgm:pt modelId="{B917186A-6287-5D4E-B433-77EB7B6A43E8}" type="pres">
      <dgm:prSet presAssocID="{D7A7B36B-019E-5849-B104-753B3FEF42D7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59317DE-1941-0442-A1FD-0F4545040F6D}" type="pres">
      <dgm:prSet presAssocID="{D7A7B36B-019E-5849-B104-753B3FEF42D7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4056772-C397-9B46-BC5D-8D33360F7334}" type="pres">
      <dgm:prSet presAssocID="{D7A7B36B-019E-5849-B104-753B3FEF42D7}" presName="background2" presStyleLbl="node2" presStyleIdx="3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E97EA033-D132-F34B-9325-89A380B8887D}" type="pres">
      <dgm:prSet presAssocID="{D7A7B36B-019E-5849-B104-753B3FEF42D7}" presName="text2" presStyleLbl="fgAcc2" presStyleIdx="3" presStyleCnt="5" custScaleY="131216" custLinFactNeighborX="4495" custLinFactNeighborY="-677">
        <dgm:presLayoutVars>
          <dgm:chPref val="3"/>
        </dgm:presLayoutVars>
      </dgm:prSet>
      <dgm:spPr/>
    </dgm:pt>
    <dgm:pt modelId="{39601C49-2A82-4041-9D1F-D17CC66F9D84}" type="pres">
      <dgm:prSet presAssocID="{D7A7B36B-019E-5849-B104-753B3FEF42D7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0D000DA-8CE1-784D-B5DD-889951F4EF0F}" type="pres">
      <dgm:prSet presAssocID="{1C08DCD8-56AB-F145-B3CC-E0008B4CA3C3}" presName="Name10" presStyleLbl="parChTrans1D2" presStyleIdx="4" presStyleCnt="5"/>
      <dgm:spPr/>
    </dgm:pt>
    <dgm:pt modelId="{41D058CA-413D-B141-8BD5-F7457D2BF298}" type="pres">
      <dgm:prSet presAssocID="{A3DCFA34-2567-4944-863B-9258A4A30580}" presName="hierRoot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13A6FE3-0EC8-E842-879C-8651983FA2CF}" type="pres">
      <dgm:prSet presAssocID="{A3DCFA34-2567-4944-863B-9258A4A30580}" presName="composite2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DEC8BDF6-8D14-4B45-944E-A73D0527DFDB}" type="pres">
      <dgm:prSet presAssocID="{A3DCFA34-2567-4944-863B-9258A4A30580}" presName="background2" presStyleLbl="node2" presStyleIdx="4" presStyleCnt="5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1712F78-54A6-6B4D-9F24-F37FC48533B6}" type="pres">
      <dgm:prSet presAssocID="{A3DCFA34-2567-4944-863B-9258A4A30580}" presName="text2" presStyleLbl="fgAcc2" presStyleIdx="4" presStyleCnt="5">
        <dgm:presLayoutVars>
          <dgm:chPref val="3"/>
        </dgm:presLayoutVars>
      </dgm:prSet>
      <dgm:spPr/>
    </dgm:pt>
    <dgm:pt modelId="{48B3D0F1-6F8A-B74C-86E4-F7312F4F6CF7}" type="pres">
      <dgm:prSet presAssocID="{A3DCFA34-2567-4944-863B-9258A4A30580}" presName="hierChild3" presStyleCnt="0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83A8E50E-D774-E347-986F-07D0F1250270}" srcId="{DC8A90E4-01B1-3541-AFC2-4AEE36A71873}" destId="{D7A7B36B-019E-5849-B104-753B3FEF42D7}" srcOrd="3" destOrd="0" parTransId="{EB5CC8F5-0021-3B4A-8BC1-A3EA917A40B7}" sibTransId="{6CA31052-8029-1B4F-8C85-0401AC260380}"/>
    <dgm:cxn modelId="{3AEB5217-25A7-1B4D-A4F8-84D0366BB4BE}" srcId="{DC8A90E4-01B1-3541-AFC2-4AEE36A71873}" destId="{673E6049-E82E-F242-BB57-D0CC6FEC8760}" srcOrd="0" destOrd="0" parTransId="{CAE06712-0569-2C4F-ACA5-E8CC20E5CE55}" sibTransId="{90E02444-316C-D849-8EF4-79612192F9C8}"/>
    <dgm:cxn modelId="{25EBF26F-607C-CF43-AC2E-10ABAE0E8443}" type="presOf" srcId="{7ED055A2-B659-3147-902F-B49FB40A7B8D}" destId="{CEBE7D55-B951-1C42-9061-A0A8AAC79351}" srcOrd="0" destOrd="0" presId="urn:microsoft.com/office/officeart/2005/8/layout/hierarchy1"/>
    <dgm:cxn modelId="{28875E71-0A32-B046-A659-462439A40629}" type="presOf" srcId="{6D1CC3EA-3275-4747-BB94-4F45D37F59E5}" destId="{9D0E183A-40EC-7546-976C-E4D7AFA2292F}" srcOrd="0" destOrd="0" presId="urn:microsoft.com/office/officeart/2005/8/layout/hierarchy1"/>
    <dgm:cxn modelId="{24796797-515B-1C45-B67D-661AD00A6180}" type="presOf" srcId="{F6729ACD-5CC5-BE48-B34E-3A3E285D6441}" destId="{551D31F5-83E9-8B4F-87F1-4B03F302CA7B}" srcOrd="0" destOrd="0" presId="urn:microsoft.com/office/officeart/2005/8/layout/hierarchy1"/>
    <dgm:cxn modelId="{434BE79B-F2C1-3D48-8E04-4B30D28EC9DD}" type="presOf" srcId="{1C08DCD8-56AB-F145-B3CC-E0008B4CA3C3}" destId="{30D000DA-8CE1-784D-B5DD-889951F4EF0F}" srcOrd="0" destOrd="0" presId="urn:microsoft.com/office/officeart/2005/8/layout/hierarchy1"/>
    <dgm:cxn modelId="{BEB9389E-E251-B341-AA6A-B7E52ACAC8B2}" type="presOf" srcId="{D7A7B36B-019E-5849-B104-753B3FEF42D7}" destId="{E97EA033-D132-F34B-9325-89A380B8887D}" srcOrd="0" destOrd="0" presId="urn:microsoft.com/office/officeart/2005/8/layout/hierarchy1"/>
    <dgm:cxn modelId="{68B619A1-34A9-1A4F-9769-AD2E0D8E8387}" srcId="{DC8A90E4-01B1-3541-AFC2-4AEE36A71873}" destId="{96AADCED-DC2F-2D42-8C5B-7BE7D3B4A33D}" srcOrd="1" destOrd="0" parTransId="{189C08F1-92A8-E34C-8335-5369C3C9159D}" sibTransId="{63FED6E5-CA55-C74A-94D3-8B1F4E46FD2D}"/>
    <dgm:cxn modelId="{DA9274A1-D64D-A947-BE21-1B80FF475F68}" srcId="{F6729ACD-5CC5-BE48-B34E-3A3E285D6441}" destId="{DC8A90E4-01B1-3541-AFC2-4AEE36A71873}" srcOrd="0" destOrd="0" parTransId="{40BE8802-5232-E341-AAA2-B2428781FFA3}" sibTransId="{2807037E-A446-9B47-931F-3FEA1973162E}"/>
    <dgm:cxn modelId="{16EB80A3-8D75-C041-A240-67F0BE4FF5A9}" srcId="{DC8A90E4-01B1-3541-AFC2-4AEE36A71873}" destId="{7ED055A2-B659-3147-902F-B49FB40A7B8D}" srcOrd="2" destOrd="0" parTransId="{6D1CC3EA-3275-4747-BB94-4F45D37F59E5}" sibTransId="{E63E282B-12F1-8744-B50A-9100ED8BEA2F}"/>
    <dgm:cxn modelId="{7B72DFA5-9C24-2C43-ADB8-CC0799DD0E1F}" type="presOf" srcId="{A3DCFA34-2567-4944-863B-9258A4A30580}" destId="{71712F78-54A6-6B4D-9F24-F37FC48533B6}" srcOrd="0" destOrd="0" presId="urn:microsoft.com/office/officeart/2005/8/layout/hierarchy1"/>
    <dgm:cxn modelId="{CA5E76BA-C0D4-B04E-A9B2-4175B1E9E98B}" type="presOf" srcId="{DC8A90E4-01B1-3541-AFC2-4AEE36A71873}" destId="{ED436730-769E-7D4B-8050-26EAAB8D6C01}" srcOrd="0" destOrd="0" presId="urn:microsoft.com/office/officeart/2005/8/layout/hierarchy1"/>
    <dgm:cxn modelId="{7D9740C7-71E4-7747-9D6C-2BA604492040}" type="presOf" srcId="{CAE06712-0569-2C4F-ACA5-E8CC20E5CE55}" destId="{130372D4-693C-8B40-8C46-1A2A65F86F71}" srcOrd="0" destOrd="0" presId="urn:microsoft.com/office/officeart/2005/8/layout/hierarchy1"/>
    <dgm:cxn modelId="{5B6D89C8-77D5-7B42-BD8F-9A5581CD2ACB}" type="presOf" srcId="{EB5CC8F5-0021-3B4A-8BC1-A3EA917A40B7}" destId="{42229559-8A3B-8B44-9C75-A51512FEEE88}" srcOrd="0" destOrd="0" presId="urn:microsoft.com/office/officeart/2005/8/layout/hierarchy1"/>
    <dgm:cxn modelId="{AB8AC5D9-41CF-D249-A4E6-7D4212E0C006}" type="presOf" srcId="{673E6049-E82E-F242-BB57-D0CC6FEC8760}" destId="{77957EA9-250B-034E-A3A8-1AACA790C37C}" srcOrd="0" destOrd="0" presId="urn:microsoft.com/office/officeart/2005/8/layout/hierarchy1"/>
    <dgm:cxn modelId="{CEEAA2E7-0504-A342-9C4B-DA7BEE19B9C3}" srcId="{DC8A90E4-01B1-3541-AFC2-4AEE36A71873}" destId="{A3DCFA34-2567-4944-863B-9258A4A30580}" srcOrd="4" destOrd="0" parTransId="{1C08DCD8-56AB-F145-B3CC-E0008B4CA3C3}" sibTransId="{B23C69C5-762B-3E4A-B41D-65B80BB92737}"/>
    <dgm:cxn modelId="{03CED7F3-3324-D147-9273-ADAFF824343A}" type="presOf" srcId="{189C08F1-92A8-E34C-8335-5369C3C9159D}" destId="{C4266090-7707-E449-8190-019ACFCF158D}" srcOrd="0" destOrd="0" presId="urn:microsoft.com/office/officeart/2005/8/layout/hierarchy1"/>
    <dgm:cxn modelId="{2D8281F9-DE86-0F44-B2E6-7928BACD480B}" type="presOf" srcId="{96AADCED-DC2F-2D42-8C5B-7BE7D3B4A33D}" destId="{8231723A-23EA-6C41-B75E-8EB2D4F48BF4}" srcOrd="0" destOrd="0" presId="urn:microsoft.com/office/officeart/2005/8/layout/hierarchy1"/>
    <dgm:cxn modelId="{4B2C7520-D8A6-0649-AE5B-6E02D0793D9A}" type="presParOf" srcId="{551D31F5-83E9-8B4F-87F1-4B03F302CA7B}" destId="{81A87F54-DE2F-EE4F-BDA0-D14B078455B1}" srcOrd="0" destOrd="0" presId="urn:microsoft.com/office/officeart/2005/8/layout/hierarchy1"/>
    <dgm:cxn modelId="{34DB9CD6-0099-A94B-B316-D15EA9BCB7F4}" type="presParOf" srcId="{81A87F54-DE2F-EE4F-BDA0-D14B078455B1}" destId="{489A0D3C-A4C2-294A-A502-90411E3D5AEC}" srcOrd="0" destOrd="0" presId="urn:microsoft.com/office/officeart/2005/8/layout/hierarchy1"/>
    <dgm:cxn modelId="{6B254807-CBCE-7E4E-9788-76ADE846A8DC}" type="presParOf" srcId="{489A0D3C-A4C2-294A-A502-90411E3D5AEC}" destId="{DBCBF20E-8F26-F649-A7AC-DCCFB0328287}" srcOrd="0" destOrd="0" presId="urn:microsoft.com/office/officeart/2005/8/layout/hierarchy1"/>
    <dgm:cxn modelId="{B999A8F5-04FB-EE45-B4E2-84222060ABF3}" type="presParOf" srcId="{489A0D3C-A4C2-294A-A502-90411E3D5AEC}" destId="{ED436730-769E-7D4B-8050-26EAAB8D6C01}" srcOrd="1" destOrd="0" presId="urn:microsoft.com/office/officeart/2005/8/layout/hierarchy1"/>
    <dgm:cxn modelId="{A7407E97-C422-FC4F-B707-6983BCEE355D}" type="presParOf" srcId="{81A87F54-DE2F-EE4F-BDA0-D14B078455B1}" destId="{6BED4279-EF6F-7D45-A160-CA1E80E3670E}" srcOrd="1" destOrd="0" presId="urn:microsoft.com/office/officeart/2005/8/layout/hierarchy1"/>
    <dgm:cxn modelId="{C2184BD6-6AB6-164C-B10E-F657D0476F97}" type="presParOf" srcId="{6BED4279-EF6F-7D45-A160-CA1E80E3670E}" destId="{130372D4-693C-8B40-8C46-1A2A65F86F71}" srcOrd="0" destOrd="0" presId="urn:microsoft.com/office/officeart/2005/8/layout/hierarchy1"/>
    <dgm:cxn modelId="{CBD3CCFF-9AD9-3948-839D-5CF7208C4732}" type="presParOf" srcId="{6BED4279-EF6F-7D45-A160-CA1E80E3670E}" destId="{67E8D709-B44C-E24C-8641-D36704AC81E6}" srcOrd="1" destOrd="0" presId="urn:microsoft.com/office/officeart/2005/8/layout/hierarchy1"/>
    <dgm:cxn modelId="{4AFD5F36-15E4-6A40-945B-E5EAAA4B941A}" type="presParOf" srcId="{67E8D709-B44C-E24C-8641-D36704AC81E6}" destId="{E4DB1F14-36AA-2440-A2DE-6578F8B67021}" srcOrd="0" destOrd="0" presId="urn:microsoft.com/office/officeart/2005/8/layout/hierarchy1"/>
    <dgm:cxn modelId="{31990E0C-8C8F-2D40-BD40-8376C41C4989}" type="presParOf" srcId="{E4DB1F14-36AA-2440-A2DE-6578F8B67021}" destId="{91BCE7C9-FB5E-1F4B-8536-2035BBC350BD}" srcOrd="0" destOrd="0" presId="urn:microsoft.com/office/officeart/2005/8/layout/hierarchy1"/>
    <dgm:cxn modelId="{D2644998-A39A-BE4F-A64E-A2B1C8838805}" type="presParOf" srcId="{E4DB1F14-36AA-2440-A2DE-6578F8B67021}" destId="{77957EA9-250B-034E-A3A8-1AACA790C37C}" srcOrd="1" destOrd="0" presId="urn:microsoft.com/office/officeart/2005/8/layout/hierarchy1"/>
    <dgm:cxn modelId="{206CC13B-6BAA-FC4E-A2DA-CA328B79AF6E}" type="presParOf" srcId="{67E8D709-B44C-E24C-8641-D36704AC81E6}" destId="{D95F3812-1F06-2341-A6D8-8552565282D7}" srcOrd="1" destOrd="0" presId="urn:microsoft.com/office/officeart/2005/8/layout/hierarchy1"/>
    <dgm:cxn modelId="{F4A34CF6-1689-8A43-BA97-686FF1C12DA9}" type="presParOf" srcId="{6BED4279-EF6F-7D45-A160-CA1E80E3670E}" destId="{C4266090-7707-E449-8190-019ACFCF158D}" srcOrd="2" destOrd="0" presId="urn:microsoft.com/office/officeart/2005/8/layout/hierarchy1"/>
    <dgm:cxn modelId="{E8780F50-0AA3-B748-BDDA-B26C77D0D9AB}" type="presParOf" srcId="{6BED4279-EF6F-7D45-A160-CA1E80E3670E}" destId="{3237A19A-3897-D244-8669-F1120B87619C}" srcOrd="3" destOrd="0" presId="urn:microsoft.com/office/officeart/2005/8/layout/hierarchy1"/>
    <dgm:cxn modelId="{CB9E5DA2-2C88-1344-BB63-1DB34F4F3D75}" type="presParOf" srcId="{3237A19A-3897-D244-8669-F1120B87619C}" destId="{A60ED90C-778C-774F-81C6-082AB6990FB5}" srcOrd="0" destOrd="0" presId="urn:microsoft.com/office/officeart/2005/8/layout/hierarchy1"/>
    <dgm:cxn modelId="{D57AA48B-302C-B14B-8A45-0EEC4BC619FB}" type="presParOf" srcId="{A60ED90C-778C-774F-81C6-082AB6990FB5}" destId="{8C526E61-D517-B347-9B94-2D253104095D}" srcOrd="0" destOrd="0" presId="urn:microsoft.com/office/officeart/2005/8/layout/hierarchy1"/>
    <dgm:cxn modelId="{2E7DBD40-1830-8E4F-9D1B-0802323DC026}" type="presParOf" srcId="{A60ED90C-778C-774F-81C6-082AB6990FB5}" destId="{8231723A-23EA-6C41-B75E-8EB2D4F48BF4}" srcOrd="1" destOrd="0" presId="urn:microsoft.com/office/officeart/2005/8/layout/hierarchy1"/>
    <dgm:cxn modelId="{2B661143-BC78-954A-965B-FAC11B1C3CD4}" type="presParOf" srcId="{3237A19A-3897-D244-8669-F1120B87619C}" destId="{89D7BB5C-48E6-BC4A-90C8-0480C9337438}" srcOrd="1" destOrd="0" presId="urn:microsoft.com/office/officeart/2005/8/layout/hierarchy1"/>
    <dgm:cxn modelId="{9223CB15-B187-9E44-8860-ADFE6105F422}" type="presParOf" srcId="{6BED4279-EF6F-7D45-A160-CA1E80E3670E}" destId="{9D0E183A-40EC-7546-976C-E4D7AFA2292F}" srcOrd="4" destOrd="0" presId="urn:microsoft.com/office/officeart/2005/8/layout/hierarchy1"/>
    <dgm:cxn modelId="{F7014890-3EB2-2745-ACD7-6C88FC98920B}" type="presParOf" srcId="{6BED4279-EF6F-7D45-A160-CA1E80E3670E}" destId="{BB597110-4AAE-F741-8628-49E0B5AFED76}" srcOrd="5" destOrd="0" presId="urn:microsoft.com/office/officeart/2005/8/layout/hierarchy1"/>
    <dgm:cxn modelId="{2BFBD7E9-D0C5-4B43-A74E-0219DA0B9BCF}" type="presParOf" srcId="{BB597110-4AAE-F741-8628-49E0B5AFED76}" destId="{D25F355B-07C4-E146-BF1F-CFC7CBCCF322}" srcOrd="0" destOrd="0" presId="urn:microsoft.com/office/officeart/2005/8/layout/hierarchy1"/>
    <dgm:cxn modelId="{F4B66C09-154D-1046-A186-C56893F933F3}" type="presParOf" srcId="{D25F355B-07C4-E146-BF1F-CFC7CBCCF322}" destId="{787D7307-0A80-234A-968B-9A036AFEC270}" srcOrd="0" destOrd="0" presId="urn:microsoft.com/office/officeart/2005/8/layout/hierarchy1"/>
    <dgm:cxn modelId="{AD92AEA0-08D7-5345-AD10-02E0AE4CBC2E}" type="presParOf" srcId="{D25F355B-07C4-E146-BF1F-CFC7CBCCF322}" destId="{CEBE7D55-B951-1C42-9061-A0A8AAC79351}" srcOrd="1" destOrd="0" presId="urn:microsoft.com/office/officeart/2005/8/layout/hierarchy1"/>
    <dgm:cxn modelId="{366B5669-1117-6B41-9370-B06FA5164B20}" type="presParOf" srcId="{BB597110-4AAE-F741-8628-49E0B5AFED76}" destId="{A6E655EB-D37B-8D42-8D68-8BBDBAA75DB9}" srcOrd="1" destOrd="0" presId="urn:microsoft.com/office/officeart/2005/8/layout/hierarchy1"/>
    <dgm:cxn modelId="{DE4EC60A-213B-7246-A88F-A5BEA1719095}" type="presParOf" srcId="{6BED4279-EF6F-7D45-A160-CA1E80E3670E}" destId="{42229559-8A3B-8B44-9C75-A51512FEEE88}" srcOrd="6" destOrd="0" presId="urn:microsoft.com/office/officeart/2005/8/layout/hierarchy1"/>
    <dgm:cxn modelId="{A4323C82-3BA0-7347-A05E-195365E3F91F}" type="presParOf" srcId="{6BED4279-EF6F-7D45-A160-CA1E80E3670E}" destId="{B917186A-6287-5D4E-B433-77EB7B6A43E8}" srcOrd="7" destOrd="0" presId="urn:microsoft.com/office/officeart/2005/8/layout/hierarchy1"/>
    <dgm:cxn modelId="{1BC11CB9-205B-514A-8B67-97513FFBC120}" type="presParOf" srcId="{B917186A-6287-5D4E-B433-77EB7B6A43E8}" destId="{E59317DE-1941-0442-A1FD-0F4545040F6D}" srcOrd="0" destOrd="0" presId="urn:microsoft.com/office/officeart/2005/8/layout/hierarchy1"/>
    <dgm:cxn modelId="{DDF526FD-1C59-0441-8A84-4DAE2122F77C}" type="presParOf" srcId="{E59317DE-1941-0442-A1FD-0F4545040F6D}" destId="{34056772-C397-9B46-BC5D-8D33360F7334}" srcOrd="0" destOrd="0" presId="urn:microsoft.com/office/officeart/2005/8/layout/hierarchy1"/>
    <dgm:cxn modelId="{05404BF2-9FA2-F94A-B72E-54F37C2B9858}" type="presParOf" srcId="{E59317DE-1941-0442-A1FD-0F4545040F6D}" destId="{E97EA033-D132-F34B-9325-89A380B8887D}" srcOrd="1" destOrd="0" presId="urn:microsoft.com/office/officeart/2005/8/layout/hierarchy1"/>
    <dgm:cxn modelId="{EAB3E33E-1DC9-F44A-9769-9088558DDA2F}" type="presParOf" srcId="{B917186A-6287-5D4E-B433-77EB7B6A43E8}" destId="{39601C49-2A82-4041-9D1F-D17CC66F9D84}" srcOrd="1" destOrd="0" presId="urn:microsoft.com/office/officeart/2005/8/layout/hierarchy1"/>
    <dgm:cxn modelId="{9EF45F0B-2226-934D-BA55-1A2FC1E12014}" type="presParOf" srcId="{6BED4279-EF6F-7D45-A160-CA1E80E3670E}" destId="{30D000DA-8CE1-784D-B5DD-889951F4EF0F}" srcOrd="8" destOrd="0" presId="urn:microsoft.com/office/officeart/2005/8/layout/hierarchy1"/>
    <dgm:cxn modelId="{055540A0-F17C-1E42-A69F-92BF33D40A4C}" type="presParOf" srcId="{6BED4279-EF6F-7D45-A160-CA1E80E3670E}" destId="{41D058CA-413D-B141-8BD5-F7457D2BF298}" srcOrd="9" destOrd="0" presId="urn:microsoft.com/office/officeart/2005/8/layout/hierarchy1"/>
    <dgm:cxn modelId="{23868B3F-111A-A24A-AC84-55F4A4DDF2B0}" type="presParOf" srcId="{41D058CA-413D-B141-8BD5-F7457D2BF298}" destId="{C13A6FE3-0EC8-E842-879C-8651983FA2CF}" srcOrd="0" destOrd="0" presId="urn:microsoft.com/office/officeart/2005/8/layout/hierarchy1"/>
    <dgm:cxn modelId="{AFF63D00-2366-9148-A60B-105A3EBE1CE8}" type="presParOf" srcId="{C13A6FE3-0EC8-E842-879C-8651983FA2CF}" destId="{DEC8BDF6-8D14-4B45-944E-A73D0527DFDB}" srcOrd="0" destOrd="0" presId="urn:microsoft.com/office/officeart/2005/8/layout/hierarchy1"/>
    <dgm:cxn modelId="{993747E0-B740-9743-B4FF-B41A9E7FD32F}" type="presParOf" srcId="{C13A6FE3-0EC8-E842-879C-8651983FA2CF}" destId="{71712F78-54A6-6B4D-9F24-F37FC48533B6}" srcOrd="1" destOrd="0" presId="urn:microsoft.com/office/officeart/2005/8/layout/hierarchy1"/>
    <dgm:cxn modelId="{2519DB89-0EC9-1047-BBEE-DA4222AA4E8E}" type="presParOf" srcId="{41D058CA-413D-B141-8BD5-F7457D2BF298}" destId="{48B3D0F1-6F8A-B74C-86E4-F7312F4F6C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257D0-1E10-654C-827D-0A3B35650223}">
      <dsp:nvSpPr>
        <dsp:cNvPr id="0" name=""/>
        <dsp:cNvSpPr/>
      </dsp:nvSpPr>
      <dsp:spPr>
        <a:xfrm>
          <a:off x="5292593" y="1805243"/>
          <a:ext cx="212992" cy="888389"/>
        </a:xfrm>
        <a:custGeom>
          <a:avLst/>
          <a:gdLst/>
          <a:ahLst/>
          <a:cxnLst/>
          <a:rect l="0" t="0" r="0" b="0"/>
          <a:pathLst>
            <a:path>
              <a:moveTo>
                <a:pt x="212992" y="0"/>
              </a:moveTo>
              <a:lnTo>
                <a:pt x="212992" y="888389"/>
              </a:lnTo>
              <a:lnTo>
                <a:pt x="0" y="8883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F52C9-F0EE-BC48-BABE-9AF1938E5C07}">
      <dsp:nvSpPr>
        <dsp:cNvPr id="0" name=""/>
        <dsp:cNvSpPr/>
      </dsp:nvSpPr>
      <dsp:spPr>
        <a:xfrm>
          <a:off x="5505585" y="1805243"/>
          <a:ext cx="4532213" cy="1776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1665"/>
              </a:lnTo>
              <a:lnTo>
                <a:pt x="4532213" y="1591665"/>
              </a:lnTo>
              <a:lnTo>
                <a:pt x="4532213" y="1776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F3D41-7553-0A48-93FA-DF82132E4D0A}">
      <dsp:nvSpPr>
        <dsp:cNvPr id="0" name=""/>
        <dsp:cNvSpPr/>
      </dsp:nvSpPr>
      <dsp:spPr>
        <a:xfrm>
          <a:off x="5505585" y="1805243"/>
          <a:ext cx="2125658" cy="1776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1665"/>
              </a:lnTo>
              <a:lnTo>
                <a:pt x="2125658" y="1591665"/>
              </a:lnTo>
              <a:lnTo>
                <a:pt x="2125658" y="1776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86E2A-05DE-054B-9BED-CB33FCDF3F86}">
      <dsp:nvSpPr>
        <dsp:cNvPr id="0" name=""/>
        <dsp:cNvSpPr/>
      </dsp:nvSpPr>
      <dsp:spPr>
        <a:xfrm>
          <a:off x="5458220" y="1805243"/>
          <a:ext cx="91440" cy="1776778"/>
        </a:xfrm>
        <a:custGeom>
          <a:avLst/>
          <a:gdLst/>
          <a:ahLst/>
          <a:cxnLst/>
          <a:rect l="0" t="0" r="0" b="0"/>
          <a:pathLst>
            <a:path>
              <a:moveTo>
                <a:pt x="47365" y="0"/>
              </a:moveTo>
              <a:lnTo>
                <a:pt x="47365" y="1591665"/>
              </a:lnTo>
              <a:lnTo>
                <a:pt x="45720" y="1591665"/>
              </a:lnTo>
              <a:lnTo>
                <a:pt x="45720" y="1776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07314E-7CDC-1647-8678-37B6BBAA385C}">
      <dsp:nvSpPr>
        <dsp:cNvPr id="0" name=""/>
        <dsp:cNvSpPr/>
      </dsp:nvSpPr>
      <dsp:spPr>
        <a:xfrm>
          <a:off x="3126563" y="1805243"/>
          <a:ext cx="2379022" cy="1776778"/>
        </a:xfrm>
        <a:custGeom>
          <a:avLst/>
          <a:gdLst/>
          <a:ahLst/>
          <a:cxnLst/>
          <a:rect l="0" t="0" r="0" b="0"/>
          <a:pathLst>
            <a:path>
              <a:moveTo>
                <a:pt x="2379022" y="0"/>
              </a:moveTo>
              <a:lnTo>
                <a:pt x="2379022" y="1591665"/>
              </a:lnTo>
              <a:lnTo>
                <a:pt x="0" y="1591665"/>
              </a:lnTo>
              <a:lnTo>
                <a:pt x="0" y="1776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0F29C-7AC9-CB40-98FA-2D7018EB67C9}">
      <dsp:nvSpPr>
        <dsp:cNvPr id="0" name=""/>
        <dsp:cNvSpPr/>
      </dsp:nvSpPr>
      <dsp:spPr>
        <a:xfrm>
          <a:off x="973372" y="1805243"/>
          <a:ext cx="4532213" cy="1776778"/>
        </a:xfrm>
        <a:custGeom>
          <a:avLst/>
          <a:gdLst/>
          <a:ahLst/>
          <a:cxnLst/>
          <a:rect l="0" t="0" r="0" b="0"/>
          <a:pathLst>
            <a:path>
              <a:moveTo>
                <a:pt x="4532213" y="0"/>
              </a:moveTo>
              <a:lnTo>
                <a:pt x="4532213" y="1591665"/>
              </a:lnTo>
              <a:lnTo>
                <a:pt x="0" y="1591665"/>
              </a:lnTo>
              <a:lnTo>
                <a:pt x="0" y="1776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B5228-D5B5-7040-8BCB-E641ADF25F17}">
      <dsp:nvSpPr>
        <dsp:cNvPr id="0" name=""/>
        <dsp:cNvSpPr/>
      </dsp:nvSpPr>
      <dsp:spPr>
        <a:xfrm>
          <a:off x="4641982" y="768917"/>
          <a:ext cx="1727205" cy="1036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194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Sindaco</a:t>
          </a:r>
        </a:p>
      </dsp:txBody>
      <dsp:txXfrm>
        <a:off x="4641982" y="768917"/>
        <a:ext cx="1727205" cy="1036326"/>
      </dsp:txXfrm>
    </dsp:sp>
    <dsp:sp modelId="{AFCF2EEC-0FD0-4042-B5CD-4F8063E5B105}">
      <dsp:nvSpPr>
        <dsp:cNvPr id="0" name=""/>
        <dsp:cNvSpPr/>
      </dsp:nvSpPr>
      <dsp:spPr>
        <a:xfrm>
          <a:off x="5059240" y="1507453"/>
          <a:ext cx="1379043" cy="264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 Ing. Enrico Grasso    </a:t>
          </a:r>
        </a:p>
      </dsp:txBody>
      <dsp:txXfrm>
        <a:off x="5059240" y="1507453"/>
        <a:ext cx="1379043" cy="264447"/>
      </dsp:txXfrm>
    </dsp:sp>
    <dsp:sp modelId="{707709A4-1278-164F-9040-86C1E3B2DD83}">
      <dsp:nvSpPr>
        <dsp:cNvPr id="0" name=""/>
        <dsp:cNvSpPr/>
      </dsp:nvSpPr>
      <dsp:spPr>
        <a:xfrm>
          <a:off x="109769" y="3582022"/>
          <a:ext cx="1727205" cy="1036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Amministrazione generale</a:t>
          </a:r>
        </a:p>
      </dsp:txBody>
      <dsp:txXfrm>
        <a:off x="109769" y="3582022"/>
        <a:ext cx="1727205" cy="1036326"/>
      </dsp:txXfrm>
    </dsp:sp>
    <dsp:sp modelId="{192F9513-3773-CC47-A2B0-653E37ADAEC8}">
      <dsp:nvSpPr>
        <dsp:cNvPr id="0" name=""/>
        <dsp:cNvSpPr/>
      </dsp:nvSpPr>
      <dsp:spPr>
        <a:xfrm>
          <a:off x="513691" y="4320558"/>
          <a:ext cx="1379043" cy="264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Dr.ssa Fulvia Colzani</a:t>
          </a:r>
        </a:p>
      </dsp:txBody>
      <dsp:txXfrm>
        <a:off x="513691" y="4320558"/>
        <a:ext cx="1379043" cy="264447"/>
      </dsp:txXfrm>
    </dsp:sp>
    <dsp:sp modelId="{1DC473DC-47CE-4448-8190-7DEF2EB11311}">
      <dsp:nvSpPr>
        <dsp:cNvPr id="0" name=""/>
        <dsp:cNvSpPr/>
      </dsp:nvSpPr>
      <dsp:spPr>
        <a:xfrm>
          <a:off x="2262960" y="3582022"/>
          <a:ext cx="1727205" cy="1036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Finanziaria</a:t>
          </a:r>
        </a:p>
      </dsp:txBody>
      <dsp:txXfrm>
        <a:off x="2262960" y="3582022"/>
        <a:ext cx="1727205" cy="1036326"/>
      </dsp:txXfrm>
    </dsp:sp>
    <dsp:sp modelId="{47A928CD-0B68-A245-B762-A17E4F318502}">
      <dsp:nvSpPr>
        <dsp:cNvPr id="0" name=""/>
        <dsp:cNvSpPr/>
      </dsp:nvSpPr>
      <dsp:spPr>
        <a:xfrm>
          <a:off x="2492771" y="4261611"/>
          <a:ext cx="1727265" cy="3823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Geom. Gian Piero Costa</a:t>
          </a:r>
        </a:p>
      </dsp:txBody>
      <dsp:txXfrm>
        <a:off x="2492771" y="4261611"/>
        <a:ext cx="1727265" cy="382340"/>
      </dsp:txXfrm>
    </dsp:sp>
    <dsp:sp modelId="{3E766A2E-59D9-954C-A081-BECD49CA863B}">
      <dsp:nvSpPr>
        <dsp:cNvPr id="0" name=""/>
        <dsp:cNvSpPr/>
      </dsp:nvSpPr>
      <dsp:spPr>
        <a:xfrm>
          <a:off x="4632323" y="3582022"/>
          <a:ext cx="1743233" cy="1045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Tecnica</a:t>
          </a:r>
        </a:p>
      </dsp:txBody>
      <dsp:txXfrm>
        <a:off x="4632323" y="3582022"/>
        <a:ext cx="1743233" cy="1045933"/>
      </dsp:txXfrm>
    </dsp:sp>
    <dsp:sp modelId="{449406FF-3916-7A4E-A6DC-4A8DD8CD639C}">
      <dsp:nvSpPr>
        <dsp:cNvPr id="0" name=""/>
        <dsp:cNvSpPr/>
      </dsp:nvSpPr>
      <dsp:spPr>
        <a:xfrm>
          <a:off x="5002198" y="4325362"/>
          <a:ext cx="1379043" cy="264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Ing. Enrico Grasso</a:t>
          </a:r>
        </a:p>
      </dsp:txBody>
      <dsp:txXfrm>
        <a:off x="5002198" y="4325362"/>
        <a:ext cx="1379043" cy="264447"/>
      </dsp:txXfrm>
    </dsp:sp>
    <dsp:sp modelId="{1E8AF0AE-3816-F640-861B-14970F264A6D}">
      <dsp:nvSpPr>
        <dsp:cNvPr id="0" name=""/>
        <dsp:cNvSpPr/>
      </dsp:nvSpPr>
      <dsp:spPr>
        <a:xfrm>
          <a:off x="6751468" y="3582022"/>
          <a:ext cx="1759552" cy="1055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Ordine Pubblico e sicurezza</a:t>
          </a:r>
        </a:p>
      </dsp:txBody>
      <dsp:txXfrm>
        <a:off x="6751468" y="3582022"/>
        <a:ext cx="1759552" cy="1055731"/>
      </dsp:txXfrm>
    </dsp:sp>
    <dsp:sp modelId="{3B7D5004-5343-2A4B-998F-444585AF4147}">
      <dsp:nvSpPr>
        <dsp:cNvPr id="0" name=""/>
        <dsp:cNvSpPr/>
      </dsp:nvSpPr>
      <dsp:spPr>
        <a:xfrm>
          <a:off x="6954598" y="4318401"/>
          <a:ext cx="1812973" cy="2881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Sig. Pier Angelo Battaglino</a:t>
          </a:r>
        </a:p>
      </dsp:txBody>
      <dsp:txXfrm>
        <a:off x="6954598" y="4318401"/>
        <a:ext cx="1812973" cy="288165"/>
      </dsp:txXfrm>
    </dsp:sp>
    <dsp:sp modelId="{EBEBB493-88A6-844E-A95B-F43F8F6C9B6D}">
      <dsp:nvSpPr>
        <dsp:cNvPr id="0" name=""/>
        <dsp:cNvSpPr/>
      </dsp:nvSpPr>
      <dsp:spPr>
        <a:xfrm>
          <a:off x="9137797" y="3582022"/>
          <a:ext cx="1800004" cy="1067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Tributi, agricoltura, industria e commercio</a:t>
          </a:r>
        </a:p>
      </dsp:txBody>
      <dsp:txXfrm>
        <a:off x="9137797" y="3582022"/>
        <a:ext cx="1800004" cy="1067726"/>
      </dsp:txXfrm>
    </dsp:sp>
    <dsp:sp modelId="{7BD02E79-8AA8-0849-9F15-45C955255E83}">
      <dsp:nvSpPr>
        <dsp:cNvPr id="0" name=""/>
        <dsp:cNvSpPr/>
      </dsp:nvSpPr>
      <dsp:spPr>
        <a:xfrm>
          <a:off x="9282134" y="4361994"/>
          <a:ext cx="1379043" cy="264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Anna Battaglino     </a:t>
          </a:r>
        </a:p>
      </dsp:txBody>
      <dsp:txXfrm>
        <a:off x="9282134" y="4361994"/>
        <a:ext cx="1379043" cy="264447"/>
      </dsp:txXfrm>
    </dsp:sp>
    <dsp:sp modelId="{A5B81C51-F381-EC43-9076-3F6E578AB3D9}">
      <dsp:nvSpPr>
        <dsp:cNvPr id="0" name=""/>
        <dsp:cNvSpPr/>
      </dsp:nvSpPr>
      <dsp:spPr>
        <a:xfrm>
          <a:off x="3565387" y="2175470"/>
          <a:ext cx="1727205" cy="1036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194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Segretario Comunale</a:t>
          </a:r>
        </a:p>
      </dsp:txBody>
      <dsp:txXfrm>
        <a:off x="3565387" y="2175470"/>
        <a:ext cx="1727205" cy="1036326"/>
      </dsp:txXfrm>
    </dsp:sp>
    <dsp:sp modelId="{BCBFBE88-A571-444E-9D38-C95820537EFE}">
      <dsp:nvSpPr>
        <dsp:cNvPr id="0" name=""/>
        <dsp:cNvSpPr/>
      </dsp:nvSpPr>
      <dsp:spPr>
        <a:xfrm>
          <a:off x="3969309" y="2914005"/>
          <a:ext cx="1379043" cy="264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Dr.ssa Fulvia Colzani</a:t>
          </a:r>
        </a:p>
      </dsp:txBody>
      <dsp:txXfrm>
        <a:off x="3969309" y="2914005"/>
        <a:ext cx="1379043" cy="264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7CB2E-F75A-1A4E-BA2B-2B5218DB26B9}">
      <dsp:nvSpPr>
        <dsp:cNvPr id="0" name=""/>
        <dsp:cNvSpPr/>
      </dsp:nvSpPr>
      <dsp:spPr>
        <a:xfrm>
          <a:off x="10136538" y="2844234"/>
          <a:ext cx="808013" cy="38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0"/>
              </a:lnTo>
              <a:lnTo>
                <a:pt x="808013" y="260580"/>
              </a:lnTo>
              <a:lnTo>
                <a:pt x="808013" y="38244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732E6-B29E-E944-BE98-F63AC3DD4240}">
      <dsp:nvSpPr>
        <dsp:cNvPr id="0" name=""/>
        <dsp:cNvSpPr/>
      </dsp:nvSpPr>
      <dsp:spPr>
        <a:xfrm>
          <a:off x="9235269" y="2844234"/>
          <a:ext cx="901268" cy="382587"/>
        </a:xfrm>
        <a:custGeom>
          <a:avLst/>
          <a:gdLst/>
          <a:ahLst/>
          <a:cxnLst/>
          <a:rect l="0" t="0" r="0" b="0"/>
          <a:pathLst>
            <a:path>
              <a:moveTo>
                <a:pt x="901268" y="0"/>
              </a:moveTo>
              <a:lnTo>
                <a:pt x="901268" y="260722"/>
              </a:lnTo>
              <a:lnTo>
                <a:pt x="0" y="260722"/>
              </a:lnTo>
              <a:lnTo>
                <a:pt x="0" y="38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C8D38-0300-D043-88DA-E56F93201877}">
      <dsp:nvSpPr>
        <dsp:cNvPr id="0" name=""/>
        <dsp:cNvSpPr/>
      </dsp:nvSpPr>
      <dsp:spPr>
        <a:xfrm>
          <a:off x="5748870" y="1539227"/>
          <a:ext cx="4387667" cy="469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806"/>
              </a:lnTo>
              <a:lnTo>
                <a:pt x="4387667" y="347806"/>
              </a:lnTo>
              <a:lnTo>
                <a:pt x="4387667" y="4696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B8222-2D5E-8B45-8C4A-CB6AAAD5E349}">
      <dsp:nvSpPr>
        <dsp:cNvPr id="0" name=""/>
        <dsp:cNvSpPr/>
      </dsp:nvSpPr>
      <dsp:spPr>
        <a:xfrm>
          <a:off x="6011198" y="2739432"/>
          <a:ext cx="1630761" cy="51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956"/>
              </a:lnTo>
              <a:lnTo>
                <a:pt x="1630761" y="392956"/>
              </a:lnTo>
              <a:lnTo>
                <a:pt x="1630761" y="5148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2BD49-B2BA-544B-803F-C1552BFE899C}">
      <dsp:nvSpPr>
        <dsp:cNvPr id="0" name=""/>
        <dsp:cNvSpPr/>
      </dsp:nvSpPr>
      <dsp:spPr>
        <a:xfrm>
          <a:off x="5965478" y="2739432"/>
          <a:ext cx="91440" cy="5148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2956"/>
              </a:lnTo>
              <a:lnTo>
                <a:pt x="54152" y="392956"/>
              </a:lnTo>
              <a:lnTo>
                <a:pt x="54152" y="5148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E73D3-0ADE-AE4B-9990-80BCCBCAB28B}">
      <dsp:nvSpPr>
        <dsp:cNvPr id="0" name=""/>
        <dsp:cNvSpPr/>
      </dsp:nvSpPr>
      <dsp:spPr>
        <a:xfrm>
          <a:off x="4184087" y="2739432"/>
          <a:ext cx="1827111" cy="515731"/>
        </a:xfrm>
        <a:custGeom>
          <a:avLst/>
          <a:gdLst/>
          <a:ahLst/>
          <a:cxnLst/>
          <a:rect l="0" t="0" r="0" b="0"/>
          <a:pathLst>
            <a:path>
              <a:moveTo>
                <a:pt x="1827111" y="0"/>
              </a:moveTo>
              <a:lnTo>
                <a:pt x="1827111" y="393866"/>
              </a:lnTo>
              <a:lnTo>
                <a:pt x="0" y="393866"/>
              </a:lnTo>
              <a:lnTo>
                <a:pt x="0" y="5157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3F4891-4371-7A4D-8F62-C3EA8E803D1A}">
      <dsp:nvSpPr>
        <dsp:cNvPr id="0" name=""/>
        <dsp:cNvSpPr/>
      </dsp:nvSpPr>
      <dsp:spPr>
        <a:xfrm>
          <a:off x="5748870" y="1539227"/>
          <a:ext cx="262327" cy="469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806"/>
              </a:lnTo>
              <a:lnTo>
                <a:pt x="262327" y="347806"/>
              </a:lnTo>
              <a:lnTo>
                <a:pt x="262327" y="4696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B9273-35A8-DF4D-B3F2-8634D49010F3}">
      <dsp:nvSpPr>
        <dsp:cNvPr id="0" name=""/>
        <dsp:cNvSpPr/>
      </dsp:nvSpPr>
      <dsp:spPr>
        <a:xfrm>
          <a:off x="3307761" y="1539227"/>
          <a:ext cx="2441109" cy="469671"/>
        </a:xfrm>
        <a:custGeom>
          <a:avLst/>
          <a:gdLst/>
          <a:ahLst/>
          <a:cxnLst/>
          <a:rect l="0" t="0" r="0" b="0"/>
          <a:pathLst>
            <a:path>
              <a:moveTo>
                <a:pt x="2441109" y="0"/>
              </a:moveTo>
              <a:lnTo>
                <a:pt x="2441109" y="347806"/>
              </a:lnTo>
              <a:lnTo>
                <a:pt x="0" y="347806"/>
              </a:lnTo>
              <a:lnTo>
                <a:pt x="0" y="4696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351FD-F2E3-8945-98CD-186687CB3F06}">
      <dsp:nvSpPr>
        <dsp:cNvPr id="0" name=""/>
        <dsp:cNvSpPr/>
      </dsp:nvSpPr>
      <dsp:spPr>
        <a:xfrm>
          <a:off x="1278413" y="2844234"/>
          <a:ext cx="729604" cy="38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722"/>
              </a:lnTo>
              <a:lnTo>
                <a:pt x="729604" y="260722"/>
              </a:lnTo>
              <a:lnTo>
                <a:pt x="729604" y="38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A7630-B493-D24E-BF19-F9566AFC9460}">
      <dsp:nvSpPr>
        <dsp:cNvPr id="0" name=""/>
        <dsp:cNvSpPr/>
      </dsp:nvSpPr>
      <dsp:spPr>
        <a:xfrm>
          <a:off x="558497" y="3840333"/>
          <a:ext cx="91440" cy="384442"/>
        </a:xfrm>
        <a:custGeom>
          <a:avLst/>
          <a:gdLst/>
          <a:ahLst/>
          <a:cxnLst/>
          <a:rect l="0" t="0" r="0" b="0"/>
          <a:pathLst>
            <a:path>
              <a:moveTo>
                <a:pt x="50047" y="0"/>
              </a:moveTo>
              <a:lnTo>
                <a:pt x="50047" y="262576"/>
              </a:lnTo>
              <a:lnTo>
                <a:pt x="45720" y="262576"/>
              </a:lnTo>
              <a:lnTo>
                <a:pt x="45720" y="3844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9A35C-FF40-CF4A-ACF9-3A048E3513E8}">
      <dsp:nvSpPr>
        <dsp:cNvPr id="0" name=""/>
        <dsp:cNvSpPr/>
      </dsp:nvSpPr>
      <dsp:spPr>
        <a:xfrm>
          <a:off x="608545" y="2844234"/>
          <a:ext cx="669867" cy="382587"/>
        </a:xfrm>
        <a:custGeom>
          <a:avLst/>
          <a:gdLst/>
          <a:ahLst/>
          <a:cxnLst/>
          <a:rect l="0" t="0" r="0" b="0"/>
          <a:pathLst>
            <a:path>
              <a:moveTo>
                <a:pt x="669867" y="0"/>
              </a:moveTo>
              <a:lnTo>
                <a:pt x="669867" y="260722"/>
              </a:lnTo>
              <a:lnTo>
                <a:pt x="0" y="260722"/>
              </a:lnTo>
              <a:lnTo>
                <a:pt x="0" y="38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4A5BF-2560-8C4A-BCF3-36F8072FA42F}">
      <dsp:nvSpPr>
        <dsp:cNvPr id="0" name=""/>
        <dsp:cNvSpPr/>
      </dsp:nvSpPr>
      <dsp:spPr>
        <a:xfrm>
          <a:off x="1278413" y="1539227"/>
          <a:ext cx="4470457" cy="469671"/>
        </a:xfrm>
        <a:custGeom>
          <a:avLst/>
          <a:gdLst/>
          <a:ahLst/>
          <a:cxnLst/>
          <a:rect l="0" t="0" r="0" b="0"/>
          <a:pathLst>
            <a:path>
              <a:moveTo>
                <a:pt x="4470457" y="0"/>
              </a:moveTo>
              <a:lnTo>
                <a:pt x="4470457" y="347806"/>
              </a:lnTo>
              <a:lnTo>
                <a:pt x="0" y="347806"/>
              </a:lnTo>
              <a:lnTo>
                <a:pt x="0" y="4696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0BDDBE-A025-C748-A343-36B6B5BEC2D2}">
      <dsp:nvSpPr>
        <dsp:cNvPr id="0" name=""/>
        <dsp:cNvSpPr/>
      </dsp:nvSpPr>
      <dsp:spPr>
        <a:xfrm>
          <a:off x="3790365" y="-41761"/>
          <a:ext cx="3917011" cy="15809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3495D-0A38-4041-9D17-2595478056DB}">
      <dsp:nvSpPr>
        <dsp:cNvPr id="0" name=""/>
        <dsp:cNvSpPr/>
      </dsp:nvSpPr>
      <dsp:spPr>
        <a:xfrm>
          <a:off x="3936530" y="97095"/>
          <a:ext cx="3917011" cy="1580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Amministrazione generale</a:t>
          </a:r>
        </a:p>
      </dsp:txBody>
      <dsp:txXfrm>
        <a:off x="3982836" y="143401"/>
        <a:ext cx="3824399" cy="1488376"/>
      </dsp:txXfrm>
    </dsp:sp>
    <dsp:sp modelId="{E11A087F-CE8C-4340-A75E-7AEF39A20CA8}">
      <dsp:nvSpPr>
        <dsp:cNvPr id="0" name=""/>
        <dsp:cNvSpPr/>
      </dsp:nvSpPr>
      <dsp:spPr>
        <a:xfrm>
          <a:off x="500295" y="2008898"/>
          <a:ext cx="1556236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6FE6A-7816-414D-ADC1-51312A77676F}">
      <dsp:nvSpPr>
        <dsp:cNvPr id="0" name=""/>
        <dsp:cNvSpPr/>
      </dsp:nvSpPr>
      <dsp:spPr>
        <a:xfrm>
          <a:off x="646460" y="2147756"/>
          <a:ext cx="1556236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Servizi istituzionali e generali</a:t>
          </a:r>
        </a:p>
      </dsp:txBody>
      <dsp:txXfrm>
        <a:off x="670926" y="2172222"/>
        <a:ext cx="1507304" cy="786403"/>
      </dsp:txXfrm>
    </dsp:sp>
    <dsp:sp modelId="{8D5FCED4-CA77-054F-A39D-C29085E82554}">
      <dsp:nvSpPr>
        <dsp:cNvPr id="0" name=""/>
        <dsp:cNvSpPr/>
      </dsp:nvSpPr>
      <dsp:spPr>
        <a:xfrm>
          <a:off x="25106" y="3226822"/>
          <a:ext cx="1166877" cy="613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47428-649E-2E4D-B928-3BB96B4A1535}">
      <dsp:nvSpPr>
        <dsp:cNvPr id="0" name=""/>
        <dsp:cNvSpPr/>
      </dsp:nvSpPr>
      <dsp:spPr>
        <a:xfrm>
          <a:off x="171271" y="3365679"/>
          <a:ext cx="1166877" cy="6135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Segreteria Comunale</a:t>
          </a:r>
        </a:p>
      </dsp:txBody>
      <dsp:txXfrm>
        <a:off x="189240" y="3383648"/>
        <a:ext cx="1130939" cy="577573"/>
      </dsp:txXfrm>
    </dsp:sp>
    <dsp:sp modelId="{4E5467F2-E71C-FF4D-A4C7-F6AB16EAA6AF}">
      <dsp:nvSpPr>
        <dsp:cNvPr id="0" name=""/>
        <dsp:cNvSpPr/>
      </dsp:nvSpPr>
      <dsp:spPr>
        <a:xfrm>
          <a:off x="-216" y="4224776"/>
          <a:ext cx="1208868" cy="101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49592-0F99-9745-BCA7-D569691CCABA}">
      <dsp:nvSpPr>
        <dsp:cNvPr id="0" name=""/>
        <dsp:cNvSpPr/>
      </dsp:nvSpPr>
      <dsp:spPr>
        <a:xfrm>
          <a:off x="145948" y="4363633"/>
          <a:ext cx="1208868" cy="101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Assistenza tecnico-amministrativa all'ente</a:t>
          </a:r>
        </a:p>
      </dsp:txBody>
      <dsp:txXfrm>
        <a:off x="175576" y="4393261"/>
        <a:ext cx="1149612" cy="952309"/>
      </dsp:txXfrm>
    </dsp:sp>
    <dsp:sp modelId="{1647D5D3-2ACB-2F4B-B6FC-765B321418EF}">
      <dsp:nvSpPr>
        <dsp:cNvPr id="0" name=""/>
        <dsp:cNvSpPr/>
      </dsp:nvSpPr>
      <dsp:spPr>
        <a:xfrm>
          <a:off x="1484315" y="3226822"/>
          <a:ext cx="1047405" cy="522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C2FB49-265A-DF4C-B6E0-E221B95E79BF}">
      <dsp:nvSpPr>
        <dsp:cNvPr id="0" name=""/>
        <dsp:cNvSpPr/>
      </dsp:nvSpPr>
      <dsp:spPr>
        <a:xfrm>
          <a:off x="1630480" y="3365679"/>
          <a:ext cx="1047405" cy="52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Protocollo</a:t>
          </a:r>
        </a:p>
      </dsp:txBody>
      <dsp:txXfrm>
        <a:off x="1645798" y="3380997"/>
        <a:ext cx="1016769" cy="492350"/>
      </dsp:txXfrm>
    </dsp:sp>
    <dsp:sp modelId="{20C87887-FBF1-C143-A3F3-AA4D76789102}">
      <dsp:nvSpPr>
        <dsp:cNvPr id="0" name=""/>
        <dsp:cNvSpPr/>
      </dsp:nvSpPr>
      <dsp:spPr>
        <a:xfrm>
          <a:off x="2348862" y="2008898"/>
          <a:ext cx="1917798" cy="8035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692BC-6D44-E94B-928C-460A9F6C5BCF}">
      <dsp:nvSpPr>
        <dsp:cNvPr id="0" name=""/>
        <dsp:cNvSpPr/>
      </dsp:nvSpPr>
      <dsp:spPr>
        <a:xfrm>
          <a:off x="2495027" y="2147756"/>
          <a:ext cx="1917798" cy="803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Servizi demografici e statistici, stato civile, servizi di leva ed elettorale</a:t>
          </a:r>
        </a:p>
      </dsp:txBody>
      <dsp:txXfrm>
        <a:off x="2518561" y="2171290"/>
        <a:ext cx="1870730" cy="756457"/>
      </dsp:txXfrm>
    </dsp:sp>
    <dsp:sp modelId="{861CA389-B7E3-8845-B6B5-2997E9DC4C3B}">
      <dsp:nvSpPr>
        <dsp:cNvPr id="0" name=""/>
        <dsp:cNvSpPr/>
      </dsp:nvSpPr>
      <dsp:spPr>
        <a:xfrm>
          <a:off x="4558991" y="2008898"/>
          <a:ext cx="2904414" cy="730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9AAF13-D187-0444-A46F-48DC6B818E4B}">
      <dsp:nvSpPr>
        <dsp:cNvPr id="0" name=""/>
        <dsp:cNvSpPr/>
      </dsp:nvSpPr>
      <dsp:spPr>
        <a:xfrm>
          <a:off x="4705156" y="2147756"/>
          <a:ext cx="2904414" cy="7305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Diritti sociali, politiche sociali, famiglia e giovani - Politiche per il lavoro - Rapporti con i consorzi socio-assistenziali</a:t>
          </a:r>
        </a:p>
      </dsp:txBody>
      <dsp:txXfrm>
        <a:off x="4726553" y="2169153"/>
        <a:ext cx="2861620" cy="687740"/>
      </dsp:txXfrm>
    </dsp:sp>
    <dsp:sp modelId="{34CC6F8B-4904-734A-91D8-4DA79B9475CB}">
      <dsp:nvSpPr>
        <dsp:cNvPr id="0" name=""/>
        <dsp:cNvSpPr/>
      </dsp:nvSpPr>
      <dsp:spPr>
        <a:xfrm>
          <a:off x="3401831" y="3255164"/>
          <a:ext cx="1564510" cy="701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4C4BFB-0927-5548-BF9D-9068B372AFAE}">
      <dsp:nvSpPr>
        <dsp:cNvPr id="0" name=""/>
        <dsp:cNvSpPr/>
      </dsp:nvSpPr>
      <dsp:spPr>
        <a:xfrm>
          <a:off x="3547997" y="3394022"/>
          <a:ext cx="1564510" cy="701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Interventi per le famiglie, giovani e le fasce deboli</a:t>
          </a:r>
          <a:endParaRPr lang="it-IT" sz="1200" kern="1200" dirty="0"/>
        </a:p>
      </dsp:txBody>
      <dsp:txXfrm>
        <a:off x="3568533" y="3414558"/>
        <a:ext cx="1523438" cy="660066"/>
      </dsp:txXfrm>
    </dsp:sp>
    <dsp:sp modelId="{05F96EA9-C732-604E-B601-465813D3BA36}">
      <dsp:nvSpPr>
        <dsp:cNvPr id="0" name=""/>
        <dsp:cNvSpPr/>
      </dsp:nvSpPr>
      <dsp:spPr>
        <a:xfrm>
          <a:off x="5361886" y="3254254"/>
          <a:ext cx="1315488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67400-61EA-9643-BF23-7E1C8F0FA8EE}">
      <dsp:nvSpPr>
        <dsp:cNvPr id="0" name=""/>
        <dsp:cNvSpPr/>
      </dsp:nvSpPr>
      <dsp:spPr>
        <a:xfrm>
          <a:off x="5508051" y="3393111"/>
          <a:ext cx="1315488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Cooperazione ed associazionismo</a:t>
          </a:r>
          <a:endParaRPr lang="it-IT" sz="1200" kern="1200" dirty="0"/>
        </a:p>
      </dsp:txBody>
      <dsp:txXfrm>
        <a:off x="5532517" y="3417577"/>
        <a:ext cx="1266556" cy="786403"/>
      </dsp:txXfrm>
    </dsp:sp>
    <dsp:sp modelId="{0598C282-2CAA-4D4D-9543-8330AB879268}">
      <dsp:nvSpPr>
        <dsp:cNvPr id="0" name=""/>
        <dsp:cNvSpPr/>
      </dsp:nvSpPr>
      <dsp:spPr>
        <a:xfrm>
          <a:off x="6984215" y="3254254"/>
          <a:ext cx="1315488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D32E7-B4D4-2D4B-AA82-197E584855A8}">
      <dsp:nvSpPr>
        <dsp:cNvPr id="0" name=""/>
        <dsp:cNvSpPr/>
      </dsp:nvSpPr>
      <dsp:spPr>
        <a:xfrm>
          <a:off x="7130380" y="3393111"/>
          <a:ext cx="1315488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Programmazione e governo della rete dei servizi socio-assistenziali e sociali</a:t>
          </a:r>
          <a:endParaRPr lang="it-IT" sz="1200" kern="1200" dirty="0"/>
        </a:p>
      </dsp:txBody>
      <dsp:txXfrm>
        <a:off x="7154846" y="3417577"/>
        <a:ext cx="1266556" cy="786403"/>
      </dsp:txXfrm>
    </dsp:sp>
    <dsp:sp modelId="{0EDAD111-D33E-2D4E-B37B-15312F6F3BDE}">
      <dsp:nvSpPr>
        <dsp:cNvPr id="0" name=""/>
        <dsp:cNvSpPr/>
      </dsp:nvSpPr>
      <dsp:spPr>
        <a:xfrm>
          <a:off x="9478794" y="2008898"/>
          <a:ext cx="1315488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D4610-4E00-3D49-869A-2AF7AD66783E}">
      <dsp:nvSpPr>
        <dsp:cNvPr id="0" name=""/>
        <dsp:cNvSpPr/>
      </dsp:nvSpPr>
      <dsp:spPr>
        <a:xfrm>
          <a:off x="9624959" y="2147756"/>
          <a:ext cx="1315488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Istruzione e diritto allo studio</a:t>
          </a:r>
        </a:p>
      </dsp:txBody>
      <dsp:txXfrm>
        <a:off x="9649425" y="2172222"/>
        <a:ext cx="1266556" cy="786403"/>
      </dsp:txXfrm>
    </dsp:sp>
    <dsp:sp modelId="{A43511E9-B553-BF4E-9BC6-07146143AF4B}">
      <dsp:nvSpPr>
        <dsp:cNvPr id="0" name=""/>
        <dsp:cNvSpPr/>
      </dsp:nvSpPr>
      <dsp:spPr>
        <a:xfrm>
          <a:off x="8577525" y="3226822"/>
          <a:ext cx="1315488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92A96A-C61B-EA40-91FB-83DD4DABCE2F}">
      <dsp:nvSpPr>
        <dsp:cNvPr id="0" name=""/>
        <dsp:cNvSpPr/>
      </dsp:nvSpPr>
      <dsp:spPr>
        <a:xfrm>
          <a:off x="8723690" y="3365679"/>
          <a:ext cx="1315488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Diritto allo studio, istruzione </a:t>
          </a:r>
          <a:r>
            <a:rPr lang="it-IT" sz="1200" kern="1200" dirty="0" err="1"/>
            <a:t>pre</a:t>
          </a:r>
          <a:r>
            <a:rPr lang="it-IT" sz="1200" kern="1200" dirty="0"/>
            <a:t>-scolastica, servizi ausiliari all'istruzione</a:t>
          </a:r>
        </a:p>
      </dsp:txBody>
      <dsp:txXfrm>
        <a:off x="8748156" y="3390145"/>
        <a:ext cx="1266556" cy="786403"/>
      </dsp:txXfrm>
    </dsp:sp>
    <dsp:sp modelId="{D805443A-6D17-AA43-B489-4E47C6DF3539}">
      <dsp:nvSpPr>
        <dsp:cNvPr id="0" name=""/>
        <dsp:cNvSpPr/>
      </dsp:nvSpPr>
      <dsp:spPr>
        <a:xfrm>
          <a:off x="10189448" y="3226679"/>
          <a:ext cx="1510207" cy="790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3FD09-2496-C247-8501-6EAE808BC78D}">
      <dsp:nvSpPr>
        <dsp:cNvPr id="0" name=""/>
        <dsp:cNvSpPr/>
      </dsp:nvSpPr>
      <dsp:spPr>
        <a:xfrm>
          <a:off x="10335614" y="3365537"/>
          <a:ext cx="1510207" cy="790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Programmazione e governo della rete dei servizi socio-assistenziali e sociali</a:t>
          </a:r>
        </a:p>
      </dsp:txBody>
      <dsp:txXfrm>
        <a:off x="10358768" y="3388691"/>
        <a:ext cx="1463899" cy="744228"/>
      </dsp:txXfrm>
    </dsp:sp>
    <dsp:sp modelId="{00E75B5E-90E4-4477-8A75-22D7FA20E775}">
      <dsp:nvSpPr>
        <dsp:cNvPr id="0" name=""/>
        <dsp:cNvSpPr/>
      </dsp:nvSpPr>
      <dsp:spPr>
        <a:xfrm>
          <a:off x="7780323" y="2049967"/>
          <a:ext cx="1556236" cy="835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B19C8-E6E6-4045-9132-ADF4AB509357}">
      <dsp:nvSpPr>
        <dsp:cNvPr id="0" name=""/>
        <dsp:cNvSpPr/>
      </dsp:nvSpPr>
      <dsp:spPr>
        <a:xfrm>
          <a:off x="7926489" y="2188825"/>
          <a:ext cx="1556236" cy="83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Gestione del personale parte giuridica</a:t>
          </a:r>
        </a:p>
      </dsp:txBody>
      <dsp:txXfrm>
        <a:off x="7950955" y="2213291"/>
        <a:ext cx="1507304" cy="7864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04EC4-52D1-8C41-86E7-4B935FCE1FF8}">
      <dsp:nvSpPr>
        <dsp:cNvPr id="0" name=""/>
        <dsp:cNvSpPr/>
      </dsp:nvSpPr>
      <dsp:spPr>
        <a:xfrm>
          <a:off x="5191751" y="2233412"/>
          <a:ext cx="2760960" cy="1088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332"/>
              </a:lnTo>
              <a:lnTo>
                <a:pt x="2760960" y="756332"/>
              </a:lnTo>
              <a:lnTo>
                <a:pt x="2760960" y="10885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CDC50-62E4-B743-A92C-11BBC5138366}">
      <dsp:nvSpPr>
        <dsp:cNvPr id="0" name=""/>
        <dsp:cNvSpPr/>
      </dsp:nvSpPr>
      <dsp:spPr>
        <a:xfrm>
          <a:off x="2458525" y="2233412"/>
          <a:ext cx="2733225" cy="1088503"/>
        </a:xfrm>
        <a:custGeom>
          <a:avLst/>
          <a:gdLst/>
          <a:ahLst/>
          <a:cxnLst/>
          <a:rect l="0" t="0" r="0" b="0"/>
          <a:pathLst>
            <a:path>
              <a:moveTo>
                <a:pt x="2733225" y="0"/>
              </a:moveTo>
              <a:lnTo>
                <a:pt x="2733225" y="756332"/>
              </a:lnTo>
              <a:lnTo>
                <a:pt x="0" y="756332"/>
              </a:lnTo>
              <a:lnTo>
                <a:pt x="0" y="10885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F6A0F-F32B-2245-8455-4A150ABD5F14}">
      <dsp:nvSpPr>
        <dsp:cNvPr id="0" name=""/>
        <dsp:cNvSpPr/>
      </dsp:nvSpPr>
      <dsp:spPr>
        <a:xfrm>
          <a:off x="3398922" y="-43480"/>
          <a:ext cx="3585658" cy="2276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33C45-8028-E94D-A22D-B904F8DD7A2C}">
      <dsp:nvSpPr>
        <dsp:cNvPr id="0" name=""/>
        <dsp:cNvSpPr/>
      </dsp:nvSpPr>
      <dsp:spPr>
        <a:xfrm>
          <a:off x="3797328" y="335005"/>
          <a:ext cx="3585658" cy="2276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Finanziaria</a:t>
          </a:r>
        </a:p>
      </dsp:txBody>
      <dsp:txXfrm>
        <a:off x="3864016" y="401693"/>
        <a:ext cx="3452282" cy="2143517"/>
      </dsp:txXfrm>
    </dsp:sp>
    <dsp:sp modelId="{BEC868B6-F7D6-D143-9F64-C1E5218DD8DC}">
      <dsp:nvSpPr>
        <dsp:cNvPr id="0" name=""/>
        <dsp:cNvSpPr/>
      </dsp:nvSpPr>
      <dsp:spPr>
        <a:xfrm>
          <a:off x="544931" y="3321915"/>
          <a:ext cx="3827188" cy="1521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DC97C-3979-1546-A5F9-B201B9119E20}">
      <dsp:nvSpPr>
        <dsp:cNvPr id="0" name=""/>
        <dsp:cNvSpPr/>
      </dsp:nvSpPr>
      <dsp:spPr>
        <a:xfrm>
          <a:off x="943337" y="3700401"/>
          <a:ext cx="3827188" cy="1521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Servizi economici e provveditorato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0" kern="1200" dirty="0"/>
            <a:t>Gestione economica, finanziaria, programmazione, provveditorato</a:t>
          </a:r>
          <a:endParaRPr lang="it-IT" sz="2000" kern="1200" dirty="0"/>
        </a:p>
      </dsp:txBody>
      <dsp:txXfrm>
        <a:off x="987915" y="3744979"/>
        <a:ext cx="3738032" cy="1432833"/>
      </dsp:txXfrm>
    </dsp:sp>
    <dsp:sp modelId="{23F9851E-48AF-D34A-97F5-BD0680F591AE}">
      <dsp:nvSpPr>
        <dsp:cNvPr id="0" name=""/>
        <dsp:cNvSpPr/>
      </dsp:nvSpPr>
      <dsp:spPr>
        <a:xfrm>
          <a:off x="6463857" y="3321915"/>
          <a:ext cx="2977710" cy="17160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7F628-08B2-A042-B6CC-D4A984B2FB3D}">
      <dsp:nvSpPr>
        <dsp:cNvPr id="0" name=""/>
        <dsp:cNvSpPr/>
      </dsp:nvSpPr>
      <dsp:spPr>
        <a:xfrm>
          <a:off x="6862264" y="3700401"/>
          <a:ext cx="2977710" cy="1716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Gestione delle risorse umane parte economica</a:t>
          </a:r>
        </a:p>
      </dsp:txBody>
      <dsp:txXfrm>
        <a:off x="6912526" y="3750663"/>
        <a:ext cx="2877186" cy="16155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31591-CA5D-864E-9FF9-5EA2F3D06106}">
      <dsp:nvSpPr>
        <dsp:cNvPr id="0" name=""/>
        <dsp:cNvSpPr/>
      </dsp:nvSpPr>
      <dsp:spPr>
        <a:xfrm>
          <a:off x="6556771" y="1490847"/>
          <a:ext cx="4476314" cy="53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289"/>
              </a:lnTo>
              <a:lnTo>
                <a:pt x="4476314" y="365289"/>
              </a:lnTo>
              <a:lnTo>
                <a:pt x="4476314" y="5360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A557F-BAC3-1F4D-976B-9602301A6C1C}">
      <dsp:nvSpPr>
        <dsp:cNvPr id="0" name=""/>
        <dsp:cNvSpPr/>
      </dsp:nvSpPr>
      <dsp:spPr>
        <a:xfrm>
          <a:off x="6556771" y="1490847"/>
          <a:ext cx="2252662" cy="53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289"/>
              </a:lnTo>
              <a:lnTo>
                <a:pt x="2252662" y="365289"/>
              </a:lnTo>
              <a:lnTo>
                <a:pt x="2252662" y="5360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F9DC1-92A5-CE43-AE61-B116A768543C}">
      <dsp:nvSpPr>
        <dsp:cNvPr id="0" name=""/>
        <dsp:cNvSpPr/>
      </dsp:nvSpPr>
      <dsp:spPr>
        <a:xfrm>
          <a:off x="6511051" y="1490847"/>
          <a:ext cx="91440" cy="5360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60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C6178-1E93-F048-9C0B-FF21A052B5AE}">
      <dsp:nvSpPr>
        <dsp:cNvPr id="0" name=""/>
        <dsp:cNvSpPr/>
      </dsp:nvSpPr>
      <dsp:spPr>
        <a:xfrm>
          <a:off x="4304109" y="1490847"/>
          <a:ext cx="2252662" cy="526890"/>
        </a:xfrm>
        <a:custGeom>
          <a:avLst/>
          <a:gdLst/>
          <a:ahLst/>
          <a:cxnLst/>
          <a:rect l="0" t="0" r="0" b="0"/>
          <a:pathLst>
            <a:path>
              <a:moveTo>
                <a:pt x="2252662" y="0"/>
              </a:moveTo>
              <a:lnTo>
                <a:pt x="2252662" y="356149"/>
              </a:lnTo>
              <a:lnTo>
                <a:pt x="0" y="356149"/>
              </a:lnTo>
              <a:lnTo>
                <a:pt x="0" y="5268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5F23A-3358-8747-908F-2EE3988EBF9A}">
      <dsp:nvSpPr>
        <dsp:cNvPr id="0" name=""/>
        <dsp:cNvSpPr/>
      </dsp:nvSpPr>
      <dsp:spPr>
        <a:xfrm>
          <a:off x="2051446" y="3197239"/>
          <a:ext cx="1387422" cy="53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289"/>
              </a:lnTo>
              <a:lnTo>
                <a:pt x="1387422" y="365289"/>
              </a:lnTo>
              <a:lnTo>
                <a:pt x="1387422" y="536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3DD4F-98BB-4243-8A00-3DA245992123}">
      <dsp:nvSpPr>
        <dsp:cNvPr id="0" name=""/>
        <dsp:cNvSpPr/>
      </dsp:nvSpPr>
      <dsp:spPr>
        <a:xfrm>
          <a:off x="1186207" y="3197239"/>
          <a:ext cx="865239" cy="536031"/>
        </a:xfrm>
        <a:custGeom>
          <a:avLst/>
          <a:gdLst/>
          <a:ahLst/>
          <a:cxnLst/>
          <a:rect l="0" t="0" r="0" b="0"/>
          <a:pathLst>
            <a:path>
              <a:moveTo>
                <a:pt x="865239" y="0"/>
              </a:moveTo>
              <a:lnTo>
                <a:pt x="865239" y="365289"/>
              </a:lnTo>
              <a:lnTo>
                <a:pt x="0" y="365289"/>
              </a:lnTo>
              <a:lnTo>
                <a:pt x="0" y="536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44A28-C2F7-4042-82A4-D39C39768985}">
      <dsp:nvSpPr>
        <dsp:cNvPr id="0" name=""/>
        <dsp:cNvSpPr/>
      </dsp:nvSpPr>
      <dsp:spPr>
        <a:xfrm>
          <a:off x="2051446" y="1490847"/>
          <a:ext cx="4505324" cy="536031"/>
        </a:xfrm>
        <a:custGeom>
          <a:avLst/>
          <a:gdLst/>
          <a:ahLst/>
          <a:cxnLst/>
          <a:rect l="0" t="0" r="0" b="0"/>
          <a:pathLst>
            <a:path>
              <a:moveTo>
                <a:pt x="4505324" y="0"/>
              </a:moveTo>
              <a:lnTo>
                <a:pt x="4505324" y="365289"/>
              </a:lnTo>
              <a:lnTo>
                <a:pt x="0" y="365289"/>
              </a:lnTo>
              <a:lnTo>
                <a:pt x="0" y="5360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08B88-6CEF-DF4F-AE84-0BA016F925A9}">
      <dsp:nvSpPr>
        <dsp:cNvPr id="0" name=""/>
        <dsp:cNvSpPr/>
      </dsp:nvSpPr>
      <dsp:spPr>
        <a:xfrm>
          <a:off x="5635227" y="320487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F4088D-F624-8943-9AF6-A94310BF5C8C}">
      <dsp:nvSpPr>
        <dsp:cNvPr id="0" name=""/>
        <dsp:cNvSpPr/>
      </dsp:nvSpPr>
      <dsp:spPr>
        <a:xfrm>
          <a:off x="5840015" y="515035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Tecnica</a:t>
          </a:r>
        </a:p>
      </dsp:txBody>
      <dsp:txXfrm>
        <a:off x="5874294" y="549314"/>
        <a:ext cx="1774529" cy="1101802"/>
      </dsp:txXfrm>
    </dsp:sp>
    <dsp:sp modelId="{1EB367E8-AC60-A546-B3E0-B1BA3F6AACA4}">
      <dsp:nvSpPr>
        <dsp:cNvPr id="0" name=""/>
        <dsp:cNvSpPr/>
      </dsp:nvSpPr>
      <dsp:spPr>
        <a:xfrm>
          <a:off x="1129903" y="2026879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2229C-2911-714D-AE60-834E4951C88B}">
      <dsp:nvSpPr>
        <dsp:cNvPr id="0" name=""/>
        <dsp:cNvSpPr/>
      </dsp:nvSpPr>
      <dsp:spPr>
        <a:xfrm>
          <a:off x="1334690" y="2221427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Ufficio tecnico-manutentivo, gestione e valorizzazione dei beni demaniali e patrimoniali</a:t>
          </a:r>
        </a:p>
      </dsp:txBody>
      <dsp:txXfrm>
        <a:off x="1368969" y="2255706"/>
        <a:ext cx="1774529" cy="1101802"/>
      </dsp:txXfrm>
    </dsp:sp>
    <dsp:sp modelId="{52A41A06-E2AD-EA4E-8A34-69895716C637}">
      <dsp:nvSpPr>
        <dsp:cNvPr id="0" name=""/>
        <dsp:cNvSpPr/>
      </dsp:nvSpPr>
      <dsp:spPr>
        <a:xfrm>
          <a:off x="264663" y="3733270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467DC-F710-A849-A69B-7834C2B7D594}">
      <dsp:nvSpPr>
        <dsp:cNvPr id="0" name=""/>
        <dsp:cNvSpPr/>
      </dsp:nvSpPr>
      <dsp:spPr>
        <a:xfrm>
          <a:off x="469451" y="3927819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Reti ed altri servizi di pubblica utilità</a:t>
          </a:r>
        </a:p>
      </dsp:txBody>
      <dsp:txXfrm>
        <a:off x="503730" y="3962098"/>
        <a:ext cx="1774529" cy="1101802"/>
      </dsp:txXfrm>
    </dsp:sp>
    <dsp:sp modelId="{75E26D77-4D6D-8949-AD3E-ADA8A82AC172}">
      <dsp:nvSpPr>
        <dsp:cNvPr id="0" name=""/>
        <dsp:cNvSpPr/>
      </dsp:nvSpPr>
      <dsp:spPr>
        <a:xfrm>
          <a:off x="2517325" y="3733270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9E30D-2D16-AC4C-ABDC-C944472E3C62}">
      <dsp:nvSpPr>
        <dsp:cNvPr id="0" name=""/>
        <dsp:cNvSpPr/>
      </dsp:nvSpPr>
      <dsp:spPr>
        <a:xfrm>
          <a:off x="2722113" y="3927819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i="0" kern="1200"/>
            <a:t>Sviluppo e valorizzazione del turismo</a:t>
          </a:r>
          <a:endParaRPr lang="it-IT" sz="1400" kern="1200" dirty="0"/>
        </a:p>
      </dsp:txBody>
      <dsp:txXfrm>
        <a:off x="2756392" y="3962098"/>
        <a:ext cx="1774529" cy="1101802"/>
      </dsp:txXfrm>
    </dsp:sp>
    <dsp:sp modelId="{D8114290-A541-0D47-BA5E-FAFF909E4E60}">
      <dsp:nvSpPr>
        <dsp:cNvPr id="0" name=""/>
        <dsp:cNvSpPr/>
      </dsp:nvSpPr>
      <dsp:spPr>
        <a:xfrm>
          <a:off x="3382565" y="2017738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F3CE5-05BB-2143-ACC0-762101BD8B8A}">
      <dsp:nvSpPr>
        <dsp:cNvPr id="0" name=""/>
        <dsp:cNvSpPr/>
      </dsp:nvSpPr>
      <dsp:spPr>
        <a:xfrm>
          <a:off x="3587352" y="2212286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Gare e contratti</a:t>
          </a:r>
        </a:p>
      </dsp:txBody>
      <dsp:txXfrm>
        <a:off x="3621631" y="2246565"/>
        <a:ext cx="1774529" cy="1101802"/>
      </dsp:txXfrm>
    </dsp:sp>
    <dsp:sp modelId="{88881F6E-443D-F74B-A69B-13D180C00089}">
      <dsp:nvSpPr>
        <dsp:cNvPr id="0" name=""/>
        <dsp:cNvSpPr/>
      </dsp:nvSpPr>
      <dsp:spPr>
        <a:xfrm>
          <a:off x="5635227" y="2026879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E6F6AB-6193-8A4C-A23C-98D5C1BCC77A}">
      <dsp:nvSpPr>
        <dsp:cNvPr id="0" name=""/>
        <dsp:cNvSpPr/>
      </dsp:nvSpPr>
      <dsp:spPr>
        <a:xfrm>
          <a:off x="5840015" y="2221427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i="0" kern="1200" dirty="0"/>
            <a:t>Urbanistica, assetto del territorio, Tutela, valorizzazione e recupero </a:t>
          </a:r>
          <a:r>
            <a:rPr lang="it-IT" sz="1400" i="0" kern="1200" dirty="0" err="1"/>
            <a:t>ambienta</a:t>
          </a:r>
          <a:r>
            <a:rPr lang="it-IT" sz="1400" kern="1200" dirty="0" err="1"/>
            <a:t>tratti</a:t>
          </a:r>
          <a:endParaRPr lang="it-IT" sz="1400" kern="1200" dirty="0"/>
        </a:p>
      </dsp:txBody>
      <dsp:txXfrm>
        <a:off x="5874294" y="2255706"/>
        <a:ext cx="1774529" cy="1101802"/>
      </dsp:txXfrm>
    </dsp:sp>
    <dsp:sp modelId="{496A7BC8-9B29-5A4D-9D97-FB8EFFBF9BC9}">
      <dsp:nvSpPr>
        <dsp:cNvPr id="0" name=""/>
        <dsp:cNvSpPr/>
      </dsp:nvSpPr>
      <dsp:spPr>
        <a:xfrm>
          <a:off x="7887889" y="2026879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EF756-58A0-EA46-B76D-26E1BEC11B6B}">
      <dsp:nvSpPr>
        <dsp:cNvPr id="0" name=""/>
        <dsp:cNvSpPr/>
      </dsp:nvSpPr>
      <dsp:spPr>
        <a:xfrm>
          <a:off x="8092677" y="2221427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i="0" kern="1200" dirty="0"/>
            <a:t>Edilizia residenziale pubblica e locale e piani di edilizia economico-popolare</a:t>
          </a:r>
          <a:endParaRPr lang="it-IT" sz="1400" kern="1200" dirty="0"/>
        </a:p>
      </dsp:txBody>
      <dsp:txXfrm>
        <a:off x="8126956" y="2255706"/>
        <a:ext cx="1774529" cy="1101802"/>
      </dsp:txXfrm>
    </dsp:sp>
    <dsp:sp modelId="{35904A0C-EFFA-8B4A-A90D-1F0A793D6CB1}">
      <dsp:nvSpPr>
        <dsp:cNvPr id="0" name=""/>
        <dsp:cNvSpPr/>
      </dsp:nvSpPr>
      <dsp:spPr>
        <a:xfrm>
          <a:off x="10111542" y="2026879"/>
          <a:ext cx="1843087" cy="1170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04F5E-7BC6-A043-821C-BD189431DF40}">
      <dsp:nvSpPr>
        <dsp:cNvPr id="0" name=""/>
        <dsp:cNvSpPr/>
      </dsp:nvSpPr>
      <dsp:spPr>
        <a:xfrm>
          <a:off x="10316329" y="2221427"/>
          <a:ext cx="1843087" cy="1170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i="0" kern="1200" dirty="0"/>
            <a:t>Servizio necroscopico e cimiteriale</a:t>
          </a:r>
          <a:endParaRPr lang="it-IT" sz="1400" kern="1200" dirty="0"/>
        </a:p>
      </dsp:txBody>
      <dsp:txXfrm>
        <a:off x="10350608" y="2255706"/>
        <a:ext cx="1774529" cy="11018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04EC4-52D1-8C41-86E7-4B935FCE1FF8}">
      <dsp:nvSpPr>
        <dsp:cNvPr id="0" name=""/>
        <dsp:cNvSpPr/>
      </dsp:nvSpPr>
      <dsp:spPr>
        <a:xfrm>
          <a:off x="4120884" y="2128787"/>
          <a:ext cx="2405424" cy="1037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865"/>
              </a:lnTo>
              <a:lnTo>
                <a:pt x="2405424" y="720865"/>
              </a:lnTo>
              <a:lnTo>
                <a:pt x="2405424" y="10374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CDC50-62E4-B743-A92C-11BBC5138366}">
      <dsp:nvSpPr>
        <dsp:cNvPr id="0" name=""/>
        <dsp:cNvSpPr/>
      </dsp:nvSpPr>
      <dsp:spPr>
        <a:xfrm>
          <a:off x="1654234" y="2128787"/>
          <a:ext cx="2466649" cy="1037461"/>
        </a:xfrm>
        <a:custGeom>
          <a:avLst/>
          <a:gdLst/>
          <a:ahLst/>
          <a:cxnLst/>
          <a:rect l="0" t="0" r="0" b="0"/>
          <a:pathLst>
            <a:path>
              <a:moveTo>
                <a:pt x="2466649" y="0"/>
              </a:moveTo>
              <a:lnTo>
                <a:pt x="2466649" y="720865"/>
              </a:lnTo>
              <a:lnTo>
                <a:pt x="0" y="720865"/>
              </a:lnTo>
              <a:lnTo>
                <a:pt x="0" y="10374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F6A0F-F32B-2245-8455-4A150ABD5F14}">
      <dsp:nvSpPr>
        <dsp:cNvPr id="0" name=""/>
        <dsp:cNvSpPr/>
      </dsp:nvSpPr>
      <dsp:spPr>
        <a:xfrm>
          <a:off x="2412124" y="-41336"/>
          <a:ext cx="3417518" cy="2170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33C45-8028-E94D-A22D-B904F8DD7A2C}">
      <dsp:nvSpPr>
        <dsp:cNvPr id="0" name=""/>
        <dsp:cNvSpPr/>
      </dsp:nvSpPr>
      <dsp:spPr>
        <a:xfrm>
          <a:off x="2791849" y="319401"/>
          <a:ext cx="3417518" cy="2170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Ordine pubblico e sicurezza </a:t>
          </a:r>
        </a:p>
      </dsp:txBody>
      <dsp:txXfrm>
        <a:off x="2855410" y="382962"/>
        <a:ext cx="3290396" cy="2043002"/>
      </dsp:txXfrm>
    </dsp:sp>
    <dsp:sp modelId="{BEC868B6-F7D6-D143-9F64-C1E5218DD8DC}">
      <dsp:nvSpPr>
        <dsp:cNvPr id="0" name=""/>
        <dsp:cNvSpPr/>
      </dsp:nvSpPr>
      <dsp:spPr>
        <a:xfrm>
          <a:off x="194851" y="3166248"/>
          <a:ext cx="2918766" cy="1889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DC97C-3979-1546-A5F9-B201B9119E20}">
      <dsp:nvSpPr>
        <dsp:cNvPr id="0" name=""/>
        <dsp:cNvSpPr/>
      </dsp:nvSpPr>
      <dsp:spPr>
        <a:xfrm>
          <a:off x="574576" y="3526986"/>
          <a:ext cx="2918766" cy="18894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Polizia locale ed amministrativa</a:t>
          </a:r>
        </a:p>
      </dsp:txBody>
      <dsp:txXfrm>
        <a:off x="629917" y="3582327"/>
        <a:ext cx="2808084" cy="1778801"/>
      </dsp:txXfrm>
    </dsp:sp>
    <dsp:sp modelId="{23F9851E-48AF-D34A-97F5-BD0680F591AE}">
      <dsp:nvSpPr>
        <dsp:cNvPr id="0" name=""/>
        <dsp:cNvSpPr/>
      </dsp:nvSpPr>
      <dsp:spPr>
        <a:xfrm>
          <a:off x="5107269" y="3166248"/>
          <a:ext cx="2838078" cy="1635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7F628-08B2-A042-B6CC-D4A984B2FB3D}">
      <dsp:nvSpPr>
        <dsp:cNvPr id="0" name=""/>
        <dsp:cNvSpPr/>
      </dsp:nvSpPr>
      <dsp:spPr>
        <a:xfrm>
          <a:off x="5486993" y="3526986"/>
          <a:ext cx="2838078" cy="1635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i="0" kern="1200"/>
            <a:t>Sistema integrato di sicurezza urbana</a:t>
          </a:r>
          <a:endParaRPr lang="it-IT" sz="2900" kern="1200" dirty="0"/>
        </a:p>
      </dsp:txBody>
      <dsp:txXfrm>
        <a:off x="5534898" y="3574891"/>
        <a:ext cx="2742268" cy="15397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000DA-8CE1-784D-B5DD-889951F4EF0F}">
      <dsp:nvSpPr>
        <dsp:cNvPr id="0" name=""/>
        <dsp:cNvSpPr/>
      </dsp:nvSpPr>
      <dsp:spPr>
        <a:xfrm>
          <a:off x="5177799" y="1346005"/>
          <a:ext cx="5372959" cy="126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511"/>
              </a:lnTo>
              <a:lnTo>
                <a:pt x="5372959" y="1083511"/>
              </a:lnTo>
              <a:lnTo>
                <a:pt x="5372959" y="12699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9559-8A3B-8B44-9C75-A51512FEEE88}">
      <dsp:nvSpPr>
        <dsp:cNvPr id="0" name=""/>
        <dsp:cNvSpPr/>
      </dsp:nvSpPr>
      <dsp:spPr>
        <a:xfrm>
          <a:off x="5177799" y="1346005"/>
          <a:ext cx="3004139" cy="1261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861"/>
              </a:lnTo>
              <a:lnTo>
                <a:pt x="3004139" y="1074861"/>
              </a:lnTo>
              <a:lnTo>
                <a:pt x="3004139" y="12612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0E183A-40EC-7546-976C-E4D7AFA2292F}">
      <dsp:nvSpPr>
        <dsp:cNvPr id="0" name=""/>
        <dsp:cNvSpPr/>
      </dsp:nvSpPr>
      <dsp:spPr>
        <a:xfrm>
          <a:off x="5125177" y="1346005"/>
          <a:ext cx="91440" cy="1495848"/>
        </a:xfrm>
        <a:custGeom>
          <a:avLst/>
          <a:gdLst/>
          <a:ahLst/>
          <a:cxnLst/>
          <a:rect l="0" t="0" r="0" b="0"/>
          <a:pathLst>
            <a:path>
              <a:moveTo>
                <a:pt x="52621" y="0"/>
              </a:moveTo>
              <a:lnTo>
                <a:pt x="52621" y="1309447"/>
              </a:lnTo>
              <a:lnTo>
                <a:pt x="45720" y="1309447"/>
              </a:lnTo>
              <a:lnTo>
                <a:pt x="45720" y="14958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66090-7707-E449-8190-019ACFCF158D}">
      <dsp:nvSpPr>
        <dsp:cNvPr id="0" name=""/>
        <dsp:cNvSpPr/>
      </dsp:nvSpPr>
      <dsp:spPr>
        <a:xfrm>
          <a:off x="2231870" y="1346005"/>
          <a:ext cx="2945928" cy="1269912"/>
        </a:xfrm>
        <a:custGeom>
          <a:avLst/>
          <a:gdLst/>
          <a:ahLst/>
          <a:cxnLst/>
          <a:rect l="0" t="0" r="0" b="0"/>
          <a:pathLst>
            <a:path>
              <a:moveTo>
                <a:pt x="2945928" y="0"/>
              </a:moveTo>
              <a:lnTo>
                <a:pt x="2945928" y="1083511"/>
              </a:lnTo>
              <a:lnTo>
                <a:pt x="0" y="1083511"/>
              </a:lnTo>
              <a:lnTo>
                <a:pt x="0" y="12699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372D4-693C-8B40-8C46-1A2A65F86F71}">
      <dsp:nvSpPr>
        <dsp:cNvPr id="0" name=""/>
        <dsp:cNvSpPr/>
      </dsp:nvSpPr>
      <dsp:spPr>
        <a:xfrm>
          <a:off x="521257" y="1346005"/>
          <a:ext cx="4656542" cy="1269912"/>
        </a:xfrm>
        <a:custGeom>
          <a:avLst/>
          <a:gdLst/>
          <a:ahLst/>
          <a:cxnLst/>
          <a:rect l="0" t="0" r="0" b="0"/>
          <a:pathLst>
            <a:path>
              <a:moveTo>
                <a:pt x="4656542" y="0"/>
              </a:moveTo>
              <a:lnTo>
                <a:pt x="4656542" y="1083511"/>
              </a:lnTo>
              <a:lnTo>
                <a:pt x="0" y="1083511"/>
              </a:lnTo>
              <a:lnTo>
                <a:pt x="0" y="12699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BF20E-8F26-F649-A7AC-DCCFB0328287}">
      <dsp:nvSpPr>
        <dsp:cNvPr id="0" name=""/>
        <dsp:cNvSpPr/>
      </dsp:nvSpPr>
      <dsp:spPr>
        <a:xfrm>
          <a:off x="3031735" y="229090"/>
          <a:ext cx="4292127" cy="1116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436730-769E-7D4B-8050-26EAAB8D6C01}">
      <dsp:nvSpPr>
        <dsp:cNvPr id="0" name=""/>
        <dsp:cNvSpPr/>
      </dsp:nvSpPr>
      <dsp:spPr>
        <a:xfrm>
          <a:off x="3255305" y="441482"/>
          <a:ext cx="4292127" cy="1116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Tributi, agricoltura, industria e commercio</a:t>
          </a:r>
        </a:p>
      </dsp:txBody>
      <dsp:txXfrm>
        <a:off x="3288018" y="474195"/>
        <a:ext cx="4226701" cy="1051488"/>
      </dsp:txXfrm>
    </dsp:sp>
    <dsp:sp modelId="{91BCE7C9-FB5E-1F4B-8536-2035BBC350BD}">
      <dsp:nvSpPr>
        <dsp:cNvPr id="0" name=""/>
        <dsp:cNvSpPr/>
      </dsp:nvSpPr>
      <dsp:spPr>
        <a:xfrm>
          <a:off x="5207" y="2615918"/>
          <a:ext cx="1032100" cy="5964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57EA9-250B-034E-A3A8-1AACA790C37C}">
      <dsp:nvSpPr>
        <dsp:cNvPr id="0" name=""/>
        <dsp:cNvSpPr/>
      </dsp:nvSpPr>
      <dsp:spPr>
        <a:xfrm>
          <a:off x="228776" y="2828309"/>
          <a:ext cx="1032100" cy="596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SUAP</a:t>
          </a:r>
          <a:endParaRPr lang="it-IT" sz="1600" kern="1200" dirty="0"/>
        </a:p>
      </dsp:txBody>
      <dsp:txXfrm>
        <a:off x="246245" y="2845778"/>
        <a:ext cx="997162" cy="561492"/>
      </dsp:txXfrm>
    </dsp:sp>
    <dsp:sp modelId="{8C526E61-D517-B347-9B94-2D253104095D}">
      <dsp:nvSpPr>
        <dsp:cNvPr id="0" name=""/>
        <dsp:cNvSpPr/>
      </dsp:nvSpPr>
      <dsp:spPr>
        <a:xfrm>
          <a:off x="1484446" y="2615918"/>
          <a:ext cx="1494848" cy="1568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31723A-23EA-6C41-B75E-8EB2D4F48BF4}">
      <dsp:nvSpPr>
        <dsp:cNvPr id="0" name=""/>
        <dsp:cNvSpPr/>
      </dsp:nvSpPr>
      <dsp:spPr>
        <a:xfrm>
          <a:off x="1708016" y="2828309"/>
          <a:ext cx="1494848" cy="15688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i="0" kern="1200" dirty="0"/>
            <a:t>Industria PMI  Artigianato, caccia e pesca</a:t>
          </a:r>
          <a:endParaRPr lang="it-IT" sz="1600" kern="1200" dirty="0"/>
        </a:p>
      </dsp:txBody>
      <dsp:txXfrm>
        <a:off x="1751799" y="2872092"/>
        <a:ext cx="1407282" cy="1481270"/>
      </dsp:txXfrm>
    </dsp:sp>
    <dsp:sp modelId="{787D7307-0A80-234A-968B-9A036AFEC270}">
      <dsp:nvSpPr>
        <dsp:cNvPr id="0" name=""/>
        <dsp:cNvSpPr/>
      </dsp:nvSpPr>
      <dsp:spPr>
        <a:xfrm>
          <a:off x="3564969" y="2841854"/>
          <a:ext cx="3211856" cy="1225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BE7D55-B951-1C42-9061-A0A8AAC79351}">
      <dsp:nvSpPr>
        <dsp:cNvPr id="0" name=""/>
        <dsp:cNvSpPr/>
      </dsp:nvSpPr>
      <dsp:spPr>
        <a:xfrm>
          <a:off x="3788539" y="3054245"/>
          <a:ext cx="3211856" cy="1225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i="0" kern="1200" dirty="0"/>
            <a:t>Gestione delle entrate tributarie e servizi fiscali</a:t>
          </a:r>
          <a:endParaRPr lang="it-IT" sz="1600" kern="1200" dirty="0"/>
        </a:p>
      </dsp:txBody>
      <dsp:txXfrm>
        <a:off x="3824443" y="3090149"/>
        <a:ext cx="3140048" cy="1154030"/>
      </dsp:txXfrm>
    </dsp:sp>
    <dsp:sp modelId="{34056772-C397-9B46-BC5D-8D33360F7334}">
      <dsp:nvSpPr>
        <dsp:cNvPr id="0" name=""/>
        <dsp:cNvSpPr/>
      </dsp:nvSpPr>
      <dsp:spPr>
        <a:xfrm>
          <a:off x="7175875" y="2607268"/>
          <a:ext cx="2012126" cy="16765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EA033-D132-F34B-9325-89A380B8887D}">
      <dsp:nvSpPr>
        <dsp:cNvPr id="0" name=""/>
        <dsp:cNvSpPr/>
      </dsp:nvSpPr>
      <dsp:spPr>
        <a:xfrm>
          <a:off x="7399445" y="2819659"/>
          <a:ext cx="2012126" cy="1676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i="0" kern="1200" dirty="0"/>
            <a:t>Commercio - reti distributive - tutela dei consumatori</a:t>
          </a:r>
          <a:endParaRPr lang="it-IT" sz="1600" kern="1200" dirty="0"/>
        </a:p>
      </dsp:txBody>
      <dsp:txXfrm>
        <a:off x="7448549" y="2868763"/>
        <a:ext cx="1913918" cy="1578339"/>
      </dsp:txXfrm>
    </dsp:sp>
    <dsp:sp modelId="{DEC8BDF6-8D14-4B45-944E-A73D0527DFDB}">
      <dsp:nvSpPr>
        <dsp:cNvPr id="0" name=""/>
        <dsp:cNvSpPr/>
      </dsp:nvSpPr>
      <dsp:spPr>
        <a:xfrm>
          <a:off x="9544695" y="2615918"/>
          <a:ext cx="2012126" cy="1277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12F78-54A6-6B4D-9F24-F37FC48533B6}">
      <dsp:nvSpPr>
        <dsp:cNvPr id="0" name=""/>
        <dsp:cNvSpPr/>
      </dsp:nvSpPr>
      <dsp:spPr>
        <a:xfrm>
          <a:off x="9768265" y="2828309"/>
          <a:ext cx="2012126" cy="1277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Rifiuti e servizio idrico integrato: rapporti con STR e Consorzi di gestione del servizio</a:t>
          </a:r>
        </a:p>
      </dsp:txBody>
      <dsp:txXfrm>
        <a:off x="9805688" y="2865732"/>
        <a:ext cx="1937280" cy="1202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6DFB5-A27C-4942-BCC7-437E8871E1F6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D1A03-D86F-F342-9E7D-4EAAA815A3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32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D1A03-D86F-F342-9E7D-4EAAA815A39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86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D1A03-D86F-F342-9E7D-4EAAA815A39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25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0B687C-0DC2-BD43-8D5B-F1DFB607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4C730E-FC55-D645-908D-A1D44C8D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Comune Vezza D’ Alba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C641A4-D971-6A44-AEBB-98BB3111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F285D04-26FC-8549-AACD-85C8D13A5FF9}"/>
              </a:ext>
            </a:extLst>
          </p:cNvPr>
          <p:cNvSpPr/>
          <p:nvPr userDrawn="1"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73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C8FBAD-5CA8-2040-BCB3-71E5578A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42F99F-B704-534C-A609-AF3D48596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D9E2A6-78A8-E840-B79A-0CF69F584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31E0DF-6C34-5E43-92E6-1EA7E405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B6DBDC9-A9BA-BC43-B410-7E8A1E86C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11F0C1-6FA7-864F-8C8B-C879FAADC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918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88D63B-D39D-C54B-B044-2412F3803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32D657-D462-054D-8977-E0B93075E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7EC051-33D9-E642-9DC3-E67FC3827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AFE5CC-C127-6F4A-B460-695518AB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BEA709-2C8D-3A4A-8798-2DBB9117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325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74AF19A-EACB-DA4E-B0EF-E67184376E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14205B-7E27-B648-910D-378BB5349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5919CF-A506-BA46-A681-913D88879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1ED015-AB57-9540-81AC-063F945C8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EFCB0F-C57E-B54A-A1D4-604A2E9C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152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33FCF5-D619-C04D-AD73-BF21143CF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EEA2A4B-76B2-BD49-ABAE-716BDE1FB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16E3BD-0B06-F34A-A99C-C3150ED54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0451A1-75D1-4042-916B-1DA25CA44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35DF2D-6795-7645-A4FE-B83F907E1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472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831B1E-FCCD-8747-A6F2-507808C6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E791E2-C955-BB48-BD18-010CDF4BA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54D507-AE6D-E743-9A68-E5B08190D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A3C35F-3C6F-9F44-A6F6-7D4E5F2FD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8D7073-DD62-4B41-88E1-78C0EEA7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508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C370BB-00B2-3845-B11E-044957B8B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7BBDF4-025A-A54F-A4B3-2DBDF9559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B9CE5E-605C-F848-BD22-E9EF74B47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2CEE0A-2882-C743-8486-21611878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B4F262-B113-2E47-94D8-9379F974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472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F7171-CCCD-0441-B3CE-1CB8EE33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AAF5D4-E59B-FC46-AA87-0E96C3292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511A357-505A-6B4B-8E65-C39842796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B14B0D-8978-2349-BA92-BF75F3AA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DAD6F9-7DD4-BF45-83A3-D399DC65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43C24E1-37E2-3F4A-8CAD-A43FB978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616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FA040F-3CAA-5D40-85BC-852BB8FE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D0F0984-D7FE-7145-9A37-201B16D02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760329-A5C4-CD47-A766-E443B1965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022B0D-8D08-3644-BD21-B1C90A40D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A248C00-A5B2-274C-935A-1FB136EC6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862F5E-6B40-F74E-8D91-D0722189D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9FDA169-F62B-4140-B6DA-78DC1B329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20D30D4-FE8F-954C-80AF-EC2375C5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54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3A4C18-01CC-A840-9A3C-2156CE92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3387AC3-8BD1-E24D-A099-423EEDE5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082FF15-2302-0A49-BE5F-A9FB0DA4C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F771793-D93D-8048-8C1F-526284F9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998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573B616-453A-B94B-9B4A-5C9A6FA73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70E561-FB93-1847-B541-DF1C2FE9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BEC9E98-66ED-BB41-94E7-D0DA6A9B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408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3D57C2-62B4-2445-8964-95B521EB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C5B25E-7CF0-1E44-9653-3209EC98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920E48B-79CB-3A4D-8840-67785269E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EE38FE7-2EA7-F849-8603-B5090E74A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390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60E5B1-F73F-614D-8133-4F0BFB33B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006B34-8E41-5946-AFFC-D7AA7EF62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23CA0A-0A80-0745-A4D6-61A7A895B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65506C-1A62-EE43-8CB6-D03A3112D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AEC45FB-4DBD-D24A-9964-EF495DA8B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6E996ED-664A-E347-902E-222548E1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948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DCC48-5C16-394B-89D0-DCA7C67B3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8BD09CD-36AD-B648-9BFC-FC565D556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2F2C36-33FC-704C-9B64-53116797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7F6611-9D4F-8349-B7E0-30470342F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15B2D3-8D4B-6A48-A2E9-C10653AA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3C9380-05B0-5348-BFB3-BF6796A8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135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9C9241-D1E9-4B4F-ABB4-272CCD613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A235CA-2F62-5F4E-A932-6BB344C13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FBED0A-A789-0942-86FB-8E36DA0B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AE1BDA-F86C-3C44-A2E6-2F5666A6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5A23A7-373E-A444-A62E-2B562C84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270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12BDC16-62ED-8841-9ADC-7066F51EB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CB37CC-FFF2-D94F-BDD7-35702F173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0D3314-9FEE-4B46-BB76-4284CABF4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C57AB8-4FB4-4E42-8979-194F19111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AB88EB-7B2C-934E-85BE-9BFC35AB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050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F3B989-81A1-0543-BC29-D55BE1E9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D8AB39-174F-4A45-BABA-29215D95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03ACBD-A091-8A40-BB41-F54C80FE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1DDABE-90AC-0B48-9F9D-59C44F985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229656-765E-004D-A84A-7C8A23FB3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76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FDBAC9-53DC-7C46-88B7-45079994B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077E7A-DE56-BF4F-A93A-EAF01BF62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B16825-DDD0-8348-B3E6-5F5BBDDD7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289548-0E49-0749-9FF9-B4167A385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9D2360-E4E8-9A49-ADD4-C6771802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0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A72F7D-8D48-E549-9907-DFCB026BB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51A6E2-47DB-4A4E-8286-9571DBD54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10A8B3-83E8-2449-8E2C-14FAA0A35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ED0A23-A858-5F40-8DC5-4F90585A7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5A61369-C59A-744D-BDE8-73AC0460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F83E76-B3E6-FE4F-8E2E-F45D440E1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5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BA2232-E63E-2141-9879-69176E41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CF78FC-5C3B-5842-AA04-E862A22F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9375A7-D848-8849-8E0C-C08750BC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C4B7984-4EA6-E947-A5E6-F4CE8A29A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BA9937-9D62-B342-A819-0CD758ACC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9208768-DF3F-964C-AA58-0500134D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D39487D-3088-B040-B49D-7E6DBF860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33D8FDC-74CF-C544-A587-74D033BD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99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4C5B20-441D-4C4B-AECC-AAA0060E3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B4C514A-8D18-DA49-9401-0392679E3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C42274B-7DA8-4643-8678-BB34E8C6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A4734FA-84CD-6C4E-AC4A-7F04A683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306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7D19D2-041B-6148-9FDE-0D982C46B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E05CDD-5E81-4349-9F8D-ED85FF24E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3DDA34C-DE8B-3D42-89EA-34645583B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61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D8D4A5-C36F-B848-947E-CD031258D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EF09BF-B2E7-724E-B606-78A9E7889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9583BE-476E-1146-98E3-F4FC9ED9A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637B554-697C-FB47-AF2D-131F958C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80026B-5C06-0147-927E-753DEF821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576250-83DC-EA4D-8B3D-DCE6D823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67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41B0BC5-27B9-C24D-90B7-7CAD9E11E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8C5094-6EA2-8B49-A1EF-32D44BB4C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FDD9F4-CEED-9448-8D93-695E574C63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87CF1-3C4C-064D-88C0-9FC7F3FDB7FD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F6F78E-7A50-7E4C-AF10-7F1333840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5323AD-E05E-8842-B254-87AF2429F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B42B8-FDBA-9147-8AA1-B810D3A383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07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F6D7CA-BD18-7149-9046-6792EDBA1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88822F-6DE5-C546-B8CA-345DB0292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A8F3CB-DE70-104F-8802-1B3970A7C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54FCE-F14E-E642-AA24-5EC25FFD1451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A0A9C3-8414-5D4B-880A-EFD993F69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E8FAAB-E812-674D-A8B2-833DEDB0D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AB56B-9F84-FA44-BE9A-663B7F2C25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35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https://www.comune.vezzadalba.cn.it/it-it/hom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D9284101-2868-AE4E-A981-6B4B3546D8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6068232"/>
              </p:ext>
            </p:extLst>
          </p:nvPr>
        </p:nvGraphicFramePr>
        <p:xfrm>
          <a:off x="510987" y="219134"/>
          <a:ext cx="1106693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uppo 4">
            <a:extLst>
              <a:ext uri="{FF2B5EF4-FFF2-40B4-BE49-F238E27FC236}">
                <a16:creationId xmlns:a16="http://schemas.microsoft.com/office/drawing/2014/main" id="{B62662CB-DF08-7742-9D35-C1DE482179DC}"/>
              </a:ext>
            </a:extLst>
          </p:cNvPr>
          <p:cNvGrpSpPr/>
          <p:nvPr/>
        </p:nvGrpSpPr>
        <p:grpSpPr>
          <a:xfrm>
            <a:off x="301304" y="345632"/>
            <a:ext cx="4383126" cy="1397000"/>
            <a:chOff x="475472" y="98894"/>
            <a:chExt cx="4383126" cy="1397000"/>
          </a:xfrm>
        </p:grpSpPr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id="{1543DC0D-6886-254F-84FC-7BE1AF934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75472" y="98894"/>
              <a:ext cx="1054100" cy="1397000"/>
            </a:xfrm>
            <a:prstGeom prst="rect">
              <a:avLst/>
            </a:prstGeom>
          </p:spPr>
        </p:pic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2C907AD9-BD95-FA4B-8B4A-D2991CE32103}"/>
                </a:ext>
              </a:extLst>
            </p:cNvPr>
            <p:cNvSpPr/>
            <p:nvPr/>
          </p:nvSpPr>
          <p:spPr>
            <a:xfrm>
              <a:off x="1634895" y="581080"/>
              <a:ext cx="322370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b="1" i="0" u="sng" dirty="0">
                  <a:effectLst/>
                  <a:latin typeface="Titillium Web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Comune di Vezza d'Alba</a:t>
              </a:r>
              <a:endParaRPr lang="it-IT" sz="2400" dirty="0"/>
            </a:p>
          </p:txBody>
        </p:sp>
      </p:grpSp>
      <p:sp>
        <p:nvSpPr>
          <p:cNvPr id="8" name="Rettangolo 7">
            <a:extLst>
              <a:ext uri="{FF2B5EF4-FFF2-40B4-BE49-F238E27FC236}">
                <a16:creationId xmlns:a16="http://schemas.microsoft.com/office/drawing/2014/main" id="{286A6919-5F7B-9541-AD9C-155A7FF85EBF}"/>
              </a:ext>
            </a:extLst>
          </p:cNvPr>
          <p:cNvSpPr/>
          <p:nvPr/>
        </p:nvSpPr>
        <p:spPr>
          <a:xfrm>
            <a:off x="8098522" y="895036"/>
            <a:ext cx="3604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b="1" i="0" u="sng" dirty="0">
                <a:effectLst/>
                <a:latin typeface="Titillium Web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Organigramma Funzionale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0191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72337C06-712F-E44C-B050-425478D3D0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2378510"/>
              </p:ext>
            </p:extLst>
          </p:nvPr>
        </p:nvGraphicFramePr>
        <p:xfrm>
          <a:off x="230093" y="665878"/>
          <a:ext cx="1196190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EEBF9AAF-8F8C-AD45-8C80-AAB78714E6D6}"/>
              </a:ext>
            </a:extLst>
          </p:cNvPr>
          <p:cNvSpPr/>
          <p:nvPr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570B0958-0B26-754E-A980-4C9ECE340C53}"/>
              </a:ext>
            </a:extLst>
          </p:cNvPr>
          <p:cNvSpPr/>
          <p:nvPr/>
        </p:nvSpPr>
        <p:spPr>
          <a:xfrm>
            <a:off x="8239331" y="665878"/>
            <a:ext cx="3852262" cy="6992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Responsabile: Dr.ssa Fulvia Colzani</a:t>
            </a:r>
          </a:p>
        </p:txBody>
      </p:sp>
    </p:spTree>
    <p:extLst>
      <p:ext uri="{BB962C8B-B14F-4D97-AF65-F5344CB8AC3E}">
        <p14:creationId xmlns:p14="http://schemas.microsoft.com/office/powerpoint/2010/main" val="265873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704B793-0AB7-0E4A-852C-D9CEB45D41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1841770"/>
              </p:ext>
            </p:extLst>
          </p:nvPr>
        </p:nvGraphicFramePr>
        <p:xfrm>
          <a:off x="81108" y="661609"/>
          <a:ext cx="1058283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DC17891-A6F0-8C40-BB10-A58BAD7CA11C}"/>
              </a:ext>
            </a:extLst>
          </p:cNvPr>
          <p:cNvSpPr/>
          <p:nvPr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8E034EC8-DE4E-CD4D-8E76-247145F17347}"/>
              </a:ext>
            </a:extLst>
          </p:cNvPr>
          <p:cNvSpPr/>
          <p:nvPr/>
        </p:nvSpPr>
        <p:spPr>
          <a:xfrm>
            <a:off x="7692571" y="661609"/>
            <a:ext cx="4268393" cy="6992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Responsabile: Geom. Gian Piero Costa</a:t>
            </a:r>
          </a:p>
        </p:txBody>
      </p:sp>
    </p:spTree>
    <p:extLst>
      <p:ext uri="{BB962C8B-B14F-4D97-AF65-F5344CB8AC3E}">
        <p14:creationId xmlns:p14="http://schemas.microsoft.com/office/powerpoint/2010/main" val="145163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9AA4CE8F-3D85-5445-B841-2BA0059A56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403806"/>
              </p:ext>
            </p:extLst>
          </p:nvPr>
        </p:nvGraphicFramePr>
        <p:xfrm>
          <a:off x="-145143" y="429379"/>
          <a:ext cx="1219199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312FDA65-1F26-CF4C-BA36-BFF829970C77}"/>
              </a:ext>
            </a:extLst>
          </p:cNvPr>
          <p:cNvSpPr/>
          <p:nvPr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1F49D341-1F6E-D14B-B358-AF3B1D741CC2}"/>
              </a:ext>
            </a:extLst>
          </p:cNvPr>
          <p:cNvSpPr/>
          <p:nvPr/>
        </p:nvSpPr>
        <p:spPr>
          <a:xfrm>
            <a:off x="8078480" y="757160"/>
            <a:ext cx="3852262" cy="6992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Responsabile: Ing. Enrico Grasso</a:t>
            </a:r>
          </a:p>
        </p:txBody>
      </p:sp>
    </p:spTree>
    <p:extLst>
      <p:ext uri="{BB962C8B-B14F-4D97-AF65-F5344CB8AC3E}">
        <p14:creationId xmlns:p14="http://schemas.microsoft.com/office/powerpoint/2010/main" val="3853499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704B793-0AB7-0E4A-852C-D9CEB45D41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2661193"/>
              </p:ext>
            </p:extLst>
          </p:nvPr>
        </p:nvGraphicFramePr>
        <p:xfrm>
          <a:off x="1001481" y="719666"/>
          <a:ext cx="870857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803FA715-C96C-DF47-AEC3-4143862630F4}"/>
              </a:ext>
            </a:extLst>
          </p:cNvPr>
          <p:cNvSpPr/>
          <p:nvPr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5F77DB47-35B8-9345-B398-05821E808200}"/>
              </a:ext>
            </a:extLst>
          </p:cNvPr>
          <p:cNvSpPr/>
          <p:nvPr/>
        </p:nvSpPr>
        <p:spPr>
          <a:xfrm>
            <a:off x="7315200" y="703373"/>
            <a:ext cx="4645764" cy="6992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Responsabile: Sig. Pier Angelo Battaglino</a:t>
            </a:r>
          </a:p>
        </p:txBody>
      </p:sp>
    </p:spTree>
    <p:extLst>
      <p:ext uri="{BB962C8B-B14F-4D97-AF65-F5344CB8AC3E}">
        <p14:creationId xmlns:p14="http://schemas.microsoft.com/office/powerpoint/2010/main" val="1076547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0A50EAE7-5AAB-6949-80FF-7181B9C6BD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5745816"/>
              </p:ext>
            </p:extLst>
          </p:nvPr>
        </p:nvGraphicFramePr>
        <p:xfrm>
          <a:off x="290286" y="719666"/>
          <a:ext cx="1178559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38606BF4-3E18-A540-86CE-99CF987E073A}"/>
              </a:ext>
            </a:extLst>
          </p:cNvPr>
          <p:cNvSpPr/>
          <p:nvPr/>
        </p:nvSpPr>
        <p:spPr>
          <a:xfrm>
            <a:off x="29029" y="1"/>
            <a:ext cx="12062564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5F77DB47-35B8-9345-B398-05821E808200}"/>
              </a:ext>
            </a:extLst>
          </p:cNvPr>
          <p:cNvSpPr/>
          <p:nvPr/>
        </p:nvSpPr>
        <p:spPr>
          <a:xfrm>
            <a:off x="7877908" y="703373"/>
            <a:ext cx="4083056" cy="6992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Responsabile: Sig.ra Anna Battaglino</a:t>
            </a:r>
          </a:p>
        </p:txBody>
      </p:sp>
    </p:spTree>
    <p:extLst>
      <p:ext uri="{BB962C8B-B14F-4D97-AF65-F5344CB8AC3E}">
        <p14:creationId xmlns:p14="http://schemas.microsoft.com/office/powerpoint/2010/main" val="589316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319</Words>
  <Application>Microsoft Office PowerPoint</Application>
  <PresentationFormat>Widescreen</PresentationFormat>
  <Paragraphs>58</Paragraphs>
  <Slides>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Titillium Web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elett vezza</cp:lastModifiedBy>
  <cp:revision>39</cp:revision>
  <cp:lastPrinted>2024-01-23T10:06:48Z</cp:lastPrinted>
  <dcterms:created xsi:type="dcterms:W3CDTF">2023-12-22T11:49:47Z</dcterms:created>
  <dcterms:modified xsi:type="dcterms:W3CDTF">2024-01-23T10:29:14Z</dcterms:modified>
</cp:coreProperties>
</file>